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6" r:id="rId1"/>
  </p:sldMasterIdLst>
  <p:notesMasterIdLst>
    <p:notesMasterId r:id="rId34"/>
  </p:notesMasterIdLst>
  <p:sldIdLst>
    <p:sldId id="308" r:id="rId2"/>
    <p:sldId id="257" r:id="rId3"/>
    <p:sldId id="341" r:id="rId4"/>
    <p:sldId id="344" r:id="rId5"/>
    <p:sldId id="345" r:id="rId6"/>
    <p:sldId id="347" r:id="rId7"/>
    <p:sldId id="348" r:id="rId8"/>
    <p:sldId id="346" r:id="rId9"/>
    <p:sldId id="349" r:id="rId10"/>
    <p:sldId id="351" r:id="rId11"/>
    <p:sldId id="352" r:id="rId12"/>
    <p:sldId id="353" r:id="rId13"/>
    <p:sldId id="354" r:id="rId14"/>
    <p:sldId id="355" r:id="rId15"/>
    <p:sldId id="357" r:id="rId16"/>
    <p:sldId id="320" r:id="rId17"/>
    <p:sldId id="378" r:id="rId18"/>
    <p:sldId id="322" r:id="rId19"/>
    <p:sldId id="379" r:id="rId20"/>
    <p:sldId id="377" r:id="rId21"/>
    <p:sldId id="376" r:id="rId22"/>
    <p:sldId id="375" r:id="rId23"/>
    <p:sldId id="374" r:id="rId24"/>
    <p:sldId id="380" r:id="rId25"/>
    <p:sldId id="361" r:id="rId26"/>
    <p:sldId id="363" r:id="rId27"/>
    <p:sldId id="366" r:id="rId28"/>
    <p:sldId id="367" r:id="rId29"/>
    <p:sldId id="362" r:id="rId30"/>
    <p:sldId id="340" r:id="rId31"/>
    <p:sldId id="262" r:id="rId32"/>
    <p:sldId id="316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Montserrat ExtraBold" panose="00000900000000000000" pitchFamily="2" charset="0"/>
      <p:bold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yassine kassem" initials="myk" lastIdx="1" clrIdx="0">
    <p:extLst>
      <p:ext uri="{19B8F6BF-5375-455C-9EA6-DF929625EA0E}">
        <p15:presenceInfo xmlns:p15="http://schemas.microsoft.com/office/powerpoint/2012/main" userId="dad63d3da9ae4c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760BD1-61EC-472D-A50E-588B417676B4}">
  <a:tblStyle styleId="{B9760BD1-61EC-472D-A50E-588B417676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291" autoAdjust="0"/>
  </p:normalViewPr>
  <p:slideViewPr>
    <p:cSldViewPr snapToGrid="0">
      <p:cViewPr varScale="1">
        <p:scale>
          <a:sx n="112" d="100"/>
          <a:sy n="112" d="100"/>
        </p:scale>
        <p:origin x="72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269532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89f325e8c8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89f325e8c8_0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61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637869" y="-12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713225" y="1863113"/>
            <a:ext cx="334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5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ubTitle" idx="1"/>
          </p:nvPr>
        </p:nvSpPr>
        <p:spPr>
          <a:xfrm>
            <a:off x="695550" y="2688138"/>
            <a:ext cx="334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709986" y="384050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709986" y="1329770"/>
            <a:ext cx="36066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 sz="1400"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785625"/>
            <a:ext cx="85206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7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1"/>
          <p:cNvSpPr txBox="1">
            <a:spLocks noGrp="1"/>
          </p:cNvSpPr>
          <p:nvPr>
            <p:ph type="subTitle" idx="1"/>
          </p:nvPr>
        </p:nvSpPr>
        <p:spPr>
          <a:xfrm>
            <a:off x="2512850" y="2825375"/>
            <a:ext cx="41184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7770599" y="-528325"/>
            <a:ext cx="1159500" cy="11595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-383533" y="3990559"/>
            <a:ext cx="1717686" cy="1718100"/>
            <a:chOff x="1347125" y="349025"/>
            <a:chExt cx="4978800" cy="4980000"/>
          </a:xfrm>
        </p:grpSpPr>
        <p:sp>
          <p:nvSpPr>
            <p:cNvPr id="173" name="Google Shape;173;p1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11"/>
          <p:cNvSpPr/>
          <p:nvPr/>
        </p:nvSpPr>
        <p:spPr>
          <a:xfrm>
            <a:off x="991750" y="3990550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"/>
          <p:cNvSpPr/>
          <p:nvPr/>
        </p:nvSpPr>
        <p:spPr>
          <a:xfrm>
            <a:off x="154050" y="3357868"/>
            <a:ext cx="324600" cy="324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7189025" y="246022"/>
            <a:ext cx="233400" cy="2334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8853900" y="479424"/>
            <a:ext cx="135600" cy="1356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2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17">
    <p:bg>
      <p:bgPr>
        <a:solidFill>
          <a:schemeClr val="accen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33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704" name="Google Shape;704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33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727" name="Google Shape;727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33"/>
          <p:cNvSpPr/>
          <p:nvPr/>
        </p:nvSpPr>
        <p:spPr>
          <a:xfrm>
            <a:off x="8642025" y="3654650"/>
            <a:ext cx="258300" cy="2583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3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3"/>
          <p:cNvSpPr/>
          <p:nvPr/>
        </p:nvSpPr>
        <p:spPr>
          <a:xfrm>
            <a:off x="7626000" y="4120650"/>
            <a:ext cx="798000" cy="798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3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2">
  <p:cSld name="CUSTOM_2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7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1" name="Google Shape;801;p37"/>
          <p:cNvSpPr txBox="1">
            <a:spLocks noGrp="1"/>
          </p:cNvSpPr>
          <p:nvPr>
            <p:ph type="subTitle" idx="1"/>
          </p:nvPr>
        </p:nvSpPr>
        <p:spPr>
          <a:xfrm>
            <a:off x="1074150" y="1151650"/>
            <a:ext cx="6995700" cy="3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914400" y="511907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055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96628AC-3697-48BD-87C6-3C079434D30D}"/>
              </a:ext>
            </a:extLst>
          </p:cNvPr>
          <p:cNvSpPr/>
          <p:nvPr userDrawn="1"/>
        </p:nvSpPr>
        <p:spPr>
          <a:xfrm rot="10800000" flipH="1">
            <a:off x="694655" y="117829"/>
            <a:ext cx="394227" cy="1053686"/>
          </a:xfrm>
          <a:custGeom>
            <a:avLst/>
            <a:gdLst>
              <a:gd name="connsiteX0" fmla="*/ 205688 w 525636"/>
              <a:gd name="connsiteY0" fmla="*/ 1383334 h 1404914"/>
              <a:gd name="connsiteX1" fmla="*/ 19342 w 525636"/>
              <a:gd name="connsiteY1" fmla="*/ 1239305 h 1404914"/>
              <a:gd name="connsiteX2" fmla="*/ 87644 w 525636"/>
              <a:gd name="connsiteY2" fmla="*/ 1098246 h 1404914"/>
              <a:gd name="connsiteX3" fmla="*/ 296263 w 525636"/>
              <a:gd name="connsiteY3" fmla="*/ 1041080 h 1404914"/>
              <a:gd name="connsiteX4" fmla="*/ 419503 w 525636"/>
              <a:gd name="connsiteY4" fmla="*/ 1061868 h 1404914"/>
              <a:gd name="connsiteX5" fmla="*/ 434352 w 525636"/>
              <a:gd name="connsiteY5" fmla="*/ 1080428 h 1404914"/>
              <a:gd name="connsiteX6" fmla="*/ 331899 w 525636"/>
              <a:gd name="connsiteY6" fmla="*/ 1312061 h 1404914"/>
              <a:gd name="connsiteX7" fmla="*/ 205688 w 525636"/>
              <a:gd name="connsiteY7" fmla="*/ 1383334 h 1404914"/>
              <a:gd name="connsiteX8" fmla="*/ 200584 w 525636"/>
              <a:gd name="connsiteY8" fmla="*/ 1404864 h 1404914"/>
              <a:gd name="connsiteX9" fmla="*/ 362337 w 525636"/>
              <a:gd name="connsiteY9" fmla="*/ 1310576 h 1404914"/>
              <a:gd name="connsiteX10" fmla="*/ 453655 w 525636"/>
              <a:gd name="connsiteY10" fmla="*/ 1094534 h 1404914"/>
              <a:gd name="connsiteX11" fmla="*/ 462285 w 525636"/>
              <a:gd name="connsiteY11" fmla="*/ 1078387 h 1404914"/>
              <a:gd name="connsiteX12" fmla="*/ 466239 w 525636"/>
              <a:gd name="connsiteY12" fmla="*/ 1078995 h 1404914"/>
              <a:gd name="connsiteX13" fmla="*/ 471806 w 525636"/>
              <a:gd name="connsiteY13" fmla="*/ 1055257 h 1404914"/>
              <a:gd name="connsiteX14" fmla="*/ 469234 w 525636"/>
              <a:gd name="connsiteY14" fmla="*/ 1053817 h 1404914"/>
              <a:gd name="connsiteX15" fmla="*/ 468503 w 525636"/>
              <a:gd name="connsiteY15" fmla="*/ 1027717 h 1404914"/>
              <a:gd name="connsiteX16" fmla="*/ 515275 w 525636"/>
              <a:gd name="connsiteY16" fmla="*/ 823552 h 1404914"/>
              <a:gd name="connsiteX17" fmla="*/ 490033 w 525636"/>
              <a:gd name="connsiteY17" fmla="*/ 526586 h 1404914"/>
              <a:gd name="connsiteX18" fmla="*/ 344519 w 525636"/>
              <a:gd name="connsiteY18" fmla="*/ 363255 h 1404914"/>
              <a:gd name="connsiteX19" fmla="*/ 144068 w 525636"/>
              <a:gd name="connsiteY19" fmla="*/ 99698 h 1404914"/>
              <a:gd name="connsiteX20" fmla="*/ 125601 w 525636"/>
              <a:gd name="connsiteY20" fmla="*/ 12000 h 1404914"/>
              <a:gd name="connsiteX21" fmla="*/ 125877 w 525636"/>
              <a:gd name="connsiteY21" fmla="*/ 0 h 1404914"/>
              <a:gd name="connsiteX22" fmla="*/ 109081 w 525636"/>
              <a:gd name="connsiteY22" fmla="*/ 0 h 1404914"/>
              <a:gd name="connsiteX23" fmla="*/ 110044 w 525636"/>
              <a:gd name="connsiteY23" fmla="*/ 33750 h 1404914"/>
              <a:gd name="connsiteX24" fmla="*/ 251717 w 525636"/>
              <a:gd name="connsiteY24" fmla="*/ 309059 h 1404914"/>
              <a:gd name="connsiteX25" fmla="*/ 378670 w 525636"/>
              <a:gd name="connsiteY25" fmla="*/ 419678 h 1404914"/>
              <a:gd name="connsiteX26" fmla="*/ 508593 w 525636"/>
              <a:gd name="connsiteY26" fmla="*/ 708478 h 1404914"/>
              <a:gd name="connsiteX27" fmla="*/ 449942 w 525636"/>
              <a:gd name="connsiteY27" fmla="*/ 1030687 h 1404914"/>
              <a:gd name="connsiteX28" fmla="*/ 426927 w 525636"/>
              <a:gd name="connsiteY28" fmla="*/ 1041823 h 1404914"/>
              <a:gd name="connsiteX29" fmla="*/ 338580 w 525636"/>
              <a:gd name="connsiteY29" fmla="*/ 1025489 h 1404914"/>
              <a:gd name="connsiteX30" fmla="*/ 70568 w 525636"/>
              <a:gd name="connsiteY30" fmla="*/ 1088594 h 1404914"/>
              <a:gd name="connsiteX31" fmla="*/ 52750 w 525636"/>
              <a:gd name="connsiteY31" fmla="*/ 1347697 h 1404914"/>
              <a:gd name="connsiteX32" fmla="*/ 200584 w 525636"/>
              <a:gd name="connsiteY32" fmla="*/ 1404864 h 140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5636" h="1404914">
                <a:moveTo>
                  <a:pt x="205688" y="1383334"/>
                </a:moveTo>
                <a:cubicBezTo>
                  <a:pt x="101750" y="1382591"/>
                  <a:pt x="28250" y="1322456"/>
                  <a:pt x="19342" y="1239305"/>
                </a:cubicBezTo>
                <a:cubicBezTo>
                  <a:pt x="12660" y="1178427"/>
                  <a:pt x="40130" y="1132397"/>
                  <a:pt x="87644" y="1098246"/>
                </a:cubicBezTo>
                <a:cubicBezTo>
                  <a:pt x="150006" y="1052959"/>
                  <a:pt x="221278" y="1038853"/>
                  <a:pt x="296263" y="1041080"/>
                </a:cubicBezTo>
                <a:cubicBezTo>
                  <a:pt x="337838" y="1042565"/>
                  <a:pt x="379413" y="1048504"/>
                  <a:pt x="419503" y="1061868"/>
                </a:cubicBezTo>
                <a:cubicBezTo>
                  <a:pt x="430639" y="1064838"/>
                  <a:pt x="438064" y="1066323"/>
                  <a:pt x="434352" y="1080428"/>
                </a:cubicBezTo>
                <a:cubicBezTo>
                  <a:pt x="411336" y="1162836"/>
                  <a:pt x="386095" y="1243759"/>
                  <a:pt x="331899" y="1312061"/>
                </a:cubicBezTo>
                <a:cubicBezTo>
                  <a:pt x="297747" y="1355864"/>
                  <a:pt x="253202" y="1383334"/>
                  <a:pt x="205688" y="1383334"/>
                </a:cubicBezTo>
                <a:close/>
                <a:moveTo>
                  <a:pt x="200584" y="1404864"/>
                </a:moveTo>
                <a:cubicBezTo>
                  <a:pt x="257842" y="1403564"/>
                  <a:pt x="317421" y="1377022"/>
                  <a:pt x="362337" y="1310576"/>
                </a:cubicBezTo>
                <a:cubicBezTo>
                  <a:pt x="406883" y="1244502"/>
                  <a:pt x="432124" y="1170261"/>
                  <a:pt x="453655" y="1094534"/>
                </a:cubicBezTo>
                <a:cubicBezTo>
                  <a:pt x="456254" y="1085254"/>
                  <a:pt x="458481" y="1080243"/>
                  <a:pt x="462285" y="1078387"/>
                </a:cubicBezTo>
                <a:lnTo>
                  <a:pt x="466239" y="1078995"/>
                </a:lnTo>
                <a:lnTo>
                  <a:pt x="471806" y="1055257"/>
                </a:lnTo>
                <a:lnTo>
                  <a:pt x="469234" y="1053817"/>
                </a:lnTo>
                <a:cubicBezTo>
                  <a:pt x="462517" y="1047205"/>
                  <a:pt x="465718" y="1038296"/>
                  <a:pt x="468503" y="1027717"/>
                </a:cubicBezTo>
                <a:cubicBezTo>
                  <a:pt x="486321" y="960157"/>
                  <a:pt x="504881" y="892597"/>
                  <a:pt x="515275" y="823552"/>
                </a:cubicBezTo>
                <a:cubicBezTo>
                  <a:pt x="530123" y="722584"/>
                  <a:pt x="534578" y="622358"/>
                  <a:pt x="490033" y="526586"/>
                </a:cubicBezTo>
                <a:cubicBezTo>
                  <a:pt x="457367" y="457542"/>
                  <a:pt x="402428" y="408542"/>
                  <a:pt x="344519" y="363255"/>
                </a:cubicBezTo>
                <a:cubicBezTo>
                  <a:pt x="253944" y="292726"/>
                  <a:pt x="178961" y="211803"/>
                  <a:pt x="144068" y="99698"/>
                </a:cubicBezTo>
                <a:cubicBezTo>
                  <a:pt x="135159" y="70744"/>
                  <a:pt x="128663" y="41789"/>
                  <a:pt x="125601" y="12000"/>
                </a:cubicBezTo>
                <a:lnTo>
                  <a:pt x="125877" y="0"/>
                </a:lnTo>
                <a:lnTo>
                  <a:pt x="109081" y="0"/>
                </a:lnTo>
                <a:lnTo>
                  <a:pt x="110044" y="33750"/>
                </a:lnTo>
                <a:cubicBezTo>
                  <a:pt x="124069" y="138257"/>
                  <a:pt x="170981" y="230548"/>
                  <a:pt x="251717" y="309059"/>
                </a:cubicBezTo>
                <a:cubicBezTo>
                  <a:pt x="291808" y="348407"/>
                  <a:pt x="335611" y="384043"/>
                  <a:pt x="378670" y="419678"/>
                </a:cubicBezTo>
                <a:cubicBezTo>
                  <a:pt x="469245" y="494662"/>
                  <a:pt x="510078" y="591919"/>
                  <a:pt x="508593" y="708478"/>
                </a:cubicBezTo>
                <a:cubicBezTo>
                  <a:pt x="507109" y="819098"/>
                  <a:pt x="477412" y="925264"/>
                  <a:pt x="449942" y="1030687"/>
                </a:cubicBezTo>
                <a:cubicBezTo>
                  <a:pt x="446230" y="1045535"/>
                  <a:pt x="439549" y="1044792"/>
                  <a:pt x="426927" y="1041823"/>
                </a:cubicBezTo>
                <a:cubicBezTo>
                  <a:pt x="397973" y="1035140"/>
                  <a:pt x="368277" y="1028459"/>
                  <a:pt x="338580" y="1025489"/>
                </a:cubicBezTo>
                <a:cubicBezTo>
                  <a:pt x="242066" y="1015095"/>
                  <a:pt x="150749" y="1027717"/>
                  <a:pt x="70568" y="1088594"/>
                </a:cubicBezTo>
                <a:cubicBezTo>
                  <a:pt x="-15551" y="1154669"/>
                  <a:pt x="-24461" y="1273455"/>
                  <a:pt x="52750" y="1347697"/>
                </a:cubicBezTo>
                <a:cubicBezTo>
                  <a:pt x="88386" y="1382220"/>
                  <a:pt x="143325" y="1406163"/>
                  <a:pt x="200584" y="140486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989133-BE59-47D5-A5D3-3B6037056F73}"/>
              </a:ext>
            </a:extLst>
          </p:cNvPr>
          <p:cNvSpPr/>
          <p:nvPr userDrawn="1"/>
        </p:nvSpPr>
        <p:spPr>
          <a:xfrm rot="10800000">
            <a:off x="1028619" y="218004"/>
            <a:ext cx="7931350" cy="1172179"/>
          </a:xfrm>
          <a:custGeom>
            <a:avLst/>
            <a:gdLst>
              <a:gd name="connsiteX0" fmla="*/ 4960764 w 10575133"/>
              <a:gd name="connsiteY0" fmla="*/ 1063167 h 1562905"/>
              <a:gd name="connsiteX1" fmla="*/ 4807177 w 10575133"/>
              <a:gd name="connsiteY1" fmla="*/ 1126458 h 1562905"/>
              <a:gd name="connsiteX2" fmla="*/ 4725511 w 10575133"/>
              <a:gd name="connsiteY2" fmla="*/ 1291274 h 1562905"/>
              <a:gd name="connsiteX3" fmla="*/ 4776738 w 10575133"/>
              <a:gd name="connsiteY3" fmla="*/ 1416743 h 1562905"/>
              <a:gd name="connsiteX4" fmla="*/ 4842813 w 10575133"/>
              <a:gd name="connsiteY4" fmla="*/ 1424166 h 1562905"/>
              <a:gd name="connsiteX5" fmla="*/ 4889585 w 10575133"/>
              <a:gd name="connsiteY5" fmla="*/ 1424166 h 1562905"/>
              <a:gd name="connsiteX6" fmla="*/ 5107113 w 10575133"/>
              <a:gd name="connsiteY6" fmla="*/ 1367000 h 1562905"/>
              <a:gd name="connsiteX7" fmla="*/ 5122703 w 10575133"/>
              <a:gd name="connsiteY7" fmla="*/ 1105670 h 1562905"/>
              <a:gd name="connsiteX8" fmla="*/ 4960764 w 10575133"/>
              <a:gd name="connsiteY8" fmla="*/ 1063167 h 1562905"/>
              <a:gd name="connsiteX9" fmla="*/ 296263 w 10575133"/>
              <a:gd name="connsiteY9" fmla="*/ 1041080 h 1562905"/>
              <a:gd name="connsiteX10" fmla="*/ 87644 w 10575133"/>
              <a:gd name="connsiteY10" fmla="*/ 1098246 h 1562905"/>
              <a:gd name="connsiteX11" fmla="*/ 19342 w 10575133"/>
              <a:gd name="connsiteY11" fmla="*/ 1239305 h 1562905"/>
              <a:gd name="connsiteX12" fmla="*/ 205688 w 10575133"/>
              <a:gd name="connsiteY12" fmla="*/ 1383334 h 1562905"/>
              <a:gd name="connsiteX13" fmla="*/ 331899 w 10575133"/>
              <a:gd name="connsiteY13" fmla="*/ 1312061 h 1562905"/>
              <a:gd name="connsiteX14" fmla="*/ 434352 w 10575133"/>
              <a:gd name="connsiteY14" fmla="*/ 1080428 h 1562905"/>
              <a:gd name="connsiteX15" fmla="*/ 419503 w 10575133"/>
              <a:gd name="connsiteY15" fmla="*/ 1061868 h 1562905"/>
              <a:gd name="connsiteX16" fmla="*/ 296263 w 10575133"/>
              <a:gd name="connsiteY16" fmla="*/ 1041080 h 1562905"/>
              <a:gd name="connsiteX17" fmla="*/ 109081 w 10575133"/>
              <a:gd name="connsiteY17" fmla="*/ 0 h 1562905"/>
              <a:gd name="connsiteX18" fmla="*/ 125877 w 10575133"/>
              <a:gd name="connsiteY18" fmla="*/ 0 h 1562905"/>
              <a:gd name="connsiteX19" fmla="*/ 125601 w 10575133"/>
              <a:gd name="connsiteY19" fmla="*/ 12000 h 1562905"/>
              <a:gd name="connsiteX20" fmla="*/ 144068 w 10575133"/>
              <a:gd name="connsiteY20" fmla="*/ 99698 h 1562905"/>
              <a:gd name="connsiteX21" fmla="*/ 344519 w 10575133"/>
              <a:gd name="connsiteY21" fmla="*/ 363255 h 1562905"/>
              <a:gd name="connsiteX22" fmla="*/ 490033 w 10575133"/>
              <a:gd name="connsiteY22" fmla="*/ 526586 h 1562905"/>
              <a:gd name="connsiteX23" fmla="*/ 515275 w 10575133"/>
              <a:gd name="connsiteY23" fmla="*/ 823552 h 1562905"/>
              <a:gd name="connsiteX24" fmla="*/ 468503 w 10575133"/>
              <a:gd name="connsiteY24" fmla="*/ 1027717 h 1562905"/>
              <a:gd name="connsiteX25" fmla="*/ 479639 w 10575133"/>
              <a:gd name="connsiteY25" fmla="*/ 1059641 h 1562905"/>
              <a:gd name="connsiteX26" fmla="*/ 691970 w 10575133"/>
              <a:gd name="connsiteY26" fmla="*/ 1247471 h 1562905"/>
              <a:gd name="connsiteX27" fmla="*/ 985966 w 10575133"/>
              <a:gd name="connsiteY27" fmla="*/ 1434560 h 1562905"/>
              <a:gd name="connsiteX28" fmla="*/ 1724669 w 10575133"/>
              <a:gd name="connsiteY28" fmla="*/ 1456832 h 1562905"/>
              <a:gd name="connsiteX29" fmla="*/ 2288163 w 10575133"/>
              <a:gd name="connsiteY29" fmla="*/ 1414514 h 1562905"/>
              <a:gd name="connsiteX30" fmla="*/ 2872443 w 10575133"/>
              <a:gd name="connsiteY30" fmla="*/ 1371455 h 1562905"/>
              <a:gd name="connsiteX31" fmla="*/ 3676478 w 10575133"/>
              <a:gd name="connsiteY31" fmla="*/ 1346213 h 1562905"/>
              <a:gd name="connsiteX32" fmla="*/ 4303077 w 10575133"/>
              <a:gd name="connsiteY32" fmla="*/ 1398182 h 1562905"/>
              <a:gd name="connsiteX33" fmla="*/ 4751495 w 10575133"/>
              <a:gd name="connsiteY33" fmla="*/ 1427879 h 1562905"/>
              <a:gd name="connsiteX34" fmla="*/ 4735162 w 10575133"/>
              <a:gd name="connsiteY34" fmla="*/ 1397439 h 1562905"/>
              <a:gd name="connsiteX35" fmla="*/ 4744814 w 10575133"/>
              <a:gd name="connsiteY35" fmla="*/ 1167291 h 1562905"/>
              <a:gd name="connsiteX36" fmla="*/ 5150915 w 10575133"/>
              <a:gd name="connsiteY36" fmla="*/ 1101959 h 1562905"/>
              <a:gd name="connsiteX37" fmla="*/ 5139779 w 10575133"/>
              <a:gd name="connsiteY37" fmla="*/ 1367000 h 1562905"/>
              <a:gd name="connsiteX38" fmla="*/ 4963084 w 10575133"/>
              <a:gd name="connsiteY38" fmla="*/ 1435303 h 1562905"/>
              <a:gd name="connsiteX39" fmla="*/ 4810147 w 10575133"/>
              <a:gd name="connsiteY39" fmla="*/ 1447923 h 1562905"/>
              <a:gd name="connsiteX40" fmla="*/ 4954918 w 10575133"/>
              <a:gd name="connsiteY40" fmla="*/ 1516226 h 1562905"/>
              <a:gd name="connsiteX41" fmla="*/ 5425609 w 10575133"/>
              <a:gd name="connsiteY41" fmla="*/ 1510286 h 1562905"/>
              <a:gd name="connsiteX42" fmla="*/ 5893330 w 10575133"/>
              <a:gd name="connsiteY42" fmla="*/ 1361061 h 1562905"/>
              <a:gd name="connsiteX43" fmla="*/ 6337295 w 10575133"/>
              <a:gd name="connsiteY43" fmla="*/ 1271971 h 1562905"/>
              <a:gd name="connsiteX44" fmla="*/ 7120543 w 10575133"/>
              <a:gd name="connsiteY44" fmla="*/ 1270486 h 1562905"/>
              <a:gd name="connsiteX45" fmla="*/ 7740459 w 10575133"/>
              <a:gd name="connsiteY45" fmla="*/ 1296471 h 1562905"/>
              <a:gd name="connsiteX46" fmla="*/ 8154725 w 10575133"/>
              <a:gd name="connsiteY46" fmla="*/ 1338789 h 1562905"/>
              <a:gd name="connsiteX47" fmla="*/ 8445753 w 10575133"/>
              <a:gd name="connsiteY47" fmla="*/ 1395212 h 1562905"/>
              <a:gd name="connsiteX48" fmla="*/ 8884520 w 10575133"/>
              <a:gd name="connsiteY48" fmla="*/ 1405606 h 1562905"/>
              <a:gd name="connsiteX49" fmla="*/ 9393075 w 10575133"/>
              <a:gd name="connsiteY49" fmla="*/ 1372197 h 1562905"/>
              <a:gd name="connsiteX50" fmla="*/ 10023385 w 10575133"/>
              <a:gd name="connsiteY50" fmla="*/ 1322456 h 1562905"/>
              <a:gd name="connsiteX51" fmla="*/ 10569624 w 10575133"/>
              <a:gd name="connsiteY51" fmla="*/ 1350406 h 1562905"/>
              <a:gd name="connsiteX52" fmla="*/ 10575133 w 10575133"/>
              <a:gd name="connsiteY52" fmla="*/ 1373420 h 1562905"/>
              <a:gd name="connsiteX53" fmla="*/ 9935779 w 10575133"/>
              <a:gd name="connsiteY53" fmla="*/ 1351409 h 1562905"/>
              <a:gd name="connsiteX54" fmla="*/ 9439104 w 10575133"/>
              <a:gd name="connsiteY54" fmla="*/ 1390758 h 1562905"/>
              <a:gd name="connsiteX55" fmla="*/ 8973610 w 10575133"/>
              <a:gd name="connsiteY55" fmla="*/ 1422681 h 1562905"/>
              <a:gd name="connsiteX56" fmla="*/ 8418283 w 10575133"/>
              <a:gd name="connsiteY56" fmla="*/ 1413030 h 1562905"/>
              <a:gd name="connsiteX57" fmla="*/ 8175514 w 10575133"/>
              <a:gd name="connsiteY57" fmla="*/ 1364774 h 1562905"/>
              <a:gd name="connsiteX58" fmla="*/ 7782033 w 10575133"/>
              <a:gd name="connsiteY58" fmla="*/ 1321713 h 1562905"/>
              <a:gd name="connsiteX59" fmla="*/ 7039619 w 10575133"/>
              <a:gd name="connsiteY59" fmla="*/ 1289047 h 1562905"/>
              <a:gd name="connsiteX60" fmla="*/ 6366991 w 10575133"/>
              <a:gd name="connsiteY60" fmla="*/ 1291274 h 1562905"/>
              <a:gd name="connsiteX61" fmla="*/ 5754499 w 10575133"/>
              <a:gd name="connsiteY61" fmla="*/ 1432333 h 1562905"/>
              <a:gd name="connsiteX62" fmla="*/ 5395912 w 10575133"/>
              <a:gd name="connsiteY62" fmla="*/ 1539983 h 1562905"/>
              <a:gd name="connsiteX63" fmla="*/ 4931160 w 10575133"/>
              <a:gd name="connsiteY63" fmla="*/ 1531817 h 1562905"/>
              <a:gd name="connsiteX64" fmla="*/ 4792329 w 10575133"/>
              <a:gd name="connsiteY64" fmla="*/ 1461287 h 1562905"/>
              <a:gd name="connsiteX65" fmla="*/ 4764117 w 10575133"/>
              <a:gd name="connsiteY65" fmla="*/ 1449408 h 1562905"/>
              <a:gd name="connsiteX66" fmla="*/ 4181321 w 10575133"/>
              <a:gd name="connsiteY66" fmla="*/ 1404121 h 1562905"/>
              <a:gd name="connsiteX67" fmla="*/ 3366892 w 10575133"/>
              <a:gd name="connsiteY67" fmla="*/ 1372197 h 1562905"/>
              <a:gd name="connsiteX68" fmla="*/ 2642294 w 10575133"/>
              <a:gd name="connsiteY68" fmla="*/ 1408576 h 1562905"/>
              <a:gd name="connsiteX69" fmla="*/ 2047620 w 10575133"/>
              <a:gd name="connsiteY69" fmla="*/ 1458317 h 1562905"/>
              <a:gd name="connsiteX70" fmla="*/ 1191616 w 10575133"/>
              <a:gd name="connsiteY70" fmla="*/ 1476878 h 1562905"/>
              <a:gd name="connsiteX71" fmla="*/ 897618 w 10575133"/>
              <a:gd name="connsiteY71" fmla="*/ 1437529 h 1562905"/>
              <a:gd name="connsiteX72" fmla="*/ 688257 w 10575133"/>
              <a:gd name="connsiteY72" fmla="*/ 1277911 h 1562905"/>
              <a:gd name="connsiteX73" fmla="*/ 480381 w 10575133"/>
              <a:gd name="connsiteY73" fmla="*/ 1081171 h 1562905"/>
              <a:gd name="connsiteX74" fmla="*/ 453655 w 10575133"/>
              <a:gd name="connsiteY74" fmla="*/ 1094534 h 1562905"/>
              <a:gd name="connsiteX75" fmla="*/ 362337 w 10575133"/>
              <a:gd name="connsiteY75" fmla="*/ 1310576 h 1562905"/>
              <a:gd name="connsiteX76" fmla="*/ 52750 w 10575133"/>
              <a:gd name="connsiteY76" fmla="*/ 1347697 h 1562905"/>
              <a:gd name="connsiteX77" fmla="*/ 70568 w 10575133"/>
              <a:gd name="connsiteY77" fmla="*/ 1088594 h 1562905"/>
              <a:gd name="connsiteX78" fmla="*/ 338580 w 10575133"/>
              <a:gd name="connsiteY78" fmla="*/ 1025489 h 1562905"/>
              <a:gd name="connsiteX79" fmla="*/ 426927 w 10575133"/>
              <a:gd name="connsiteY79" fmla="*/ 1041823 h 1562905"/>
              <a:gd name="connsiteX80" fmla="*/ 449942 w 10575133"/>
              <a:gd name="connsiteY80" fmla="*/ 1030687 h 1562905"/>
              <a:gd name="connsiteX81" fmla="*/ 508593 w 10575133"/>
              <a:gd name="connsiteY81" fmla="*/ 708478 h 1562905"/>
              <a:gd name="connsiteX82" fmla="*/ 378670 w 10575133"/>
              <a:gd name="connsiteY82" fmla="*/ 419678 h 1562905"/>
              <a:gd name="connsiteX83" fmla="*/ 251717 w 10575133"/>
              <a:gd name="connsiteY83" fmla="*/ 309059 h 1562905"/>
              <a:gd name="connsiteX84" fmla="*/ 110044 w 10575133"/>
              <a:gd name="connsiteY84" fmla="*/ 33750 h 156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575133" h="1562905">
                <a:moveTo>
                  <a:pt x="4960764" y="1063167"/>
                </a:moveTo>
                <a:cubicBezTo>
                  <a:pt x="4904248" y="1066694"/>
                  <a:pt x="4849123" y="1087852"/>
                  <a:pt x="4807177" y="1126458"/>
                </a:cubicBezTo>
                <a:cubicBezTo>
                  <a:pt x="4758920" y="1171002"/>
                  <a:pt x="4726996" y="1224456"/>
                  <a:pt x="4725511" y="1291274"/>
                </a:cubicBezTo>
                <a:cubicBezTo>
                  <a:pt x="4724769" y="1339531"/>
                  <a:pt x="4742587" y="1382591"/>
                  <a:pt x="4776738" y="1416743"/>
                </a:cubicBezTo>
                <a:cubicBezTo>
                  <a:pt x="4797526" y="1437529"/>
                  <a:pt x="4824995" y="1420454"/>
                  <a:pt x="4842813" y="1424166"/>
                </a:cubicBezTo>
                <a:cubicBezTo>
                  <a:pt x="4862116" y="1424166"/>
                  <a:pt x="4876221" y="1425651"/>
                  <a:pt x="4889585" y="1424166"/>
                </a:cubicBezTo>
                <a:cubicBezTo>
                  <a:pt x="4965311" y="1416743"/>
                  <a:pt x="5040295" y="1407833"/>
                  <a:pt x="5107113" y="1367000"/>
                </a:cubicBezTo>
                <a:cubicBezTo>
                  <a:pt x="5195460" y="1312061"/>
                  <a:pt x="5229611" y="1177684"/>
                  <a:pt x="5122703" y="1105670"/>
                </a:cubicBezTo>
                <a:cubicBezTo>
                  <a:pt x="5075189" y="1073746"/>
                  <a:pt x="5017281" y="1059641"/>
                  <a:pt x="4960764" y="1063167"/>
                </a:cubicBezTo>
                <a:close/>
                <a:moveTo>
                  <a:pt x="296263" y="1041080"/>
                </a:move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lose/>
                <a:moveTo>
                  <a:pt x="109081" y="0"/>
                </a:move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cubicBezTo>
                  <a:pt x="1912500" y="1447923"/>
                  <a:pt x="2100332" y="1431591"/>
                  <a:pt x="2288163" y="1414514"/>
                </a:cubicBezTo>
                <a:cubicBezTo>
                  <a:pt x="2482676" y="1396697"/>
                  <a:pt x="2677187" y="1381106"/>
                  <a:pt x="2872443" y="1371455"/>
                </a:cubicBezTo>
                <a:cubicBezTo>
                  <a:pt x="3140455" y="1358834"/>
                  <a:pt x="3408467" y="1343243"/>
                  <a:pt x="3676478" y="1346213"/>
                </a:cubicBezTo>
                <a:cubicBezTo>
                  <a:pt x="3886582" y="1348440"/>
                  <a:pt x="4095201" y="1369227"/>
                  <a:pt x="4303077" y="1398182"/>
                </a:cubicBezTo>
                <a:cubicBezTo>
                  <a:pt x="4450818" y="1418969"/>
                  <a:pt x="4600043" y="1433818"/>
                  <a:pt x="4751495" y="1427879"/>
                </a:cubicBezTo>
                <a:cubicBezTo>
                  <a:pt x="4751495" y="1413773"/>
                  <a:pt x="4740359" y="1407091"/>
                  <a:pt x="4735162" y="1397439"/>
                </a:cubicBezTo>
                <a:cubicBezTo>
                  <a:pt x="4689875" y="1318743"/>
                  <a:pt x="4695814" y="1241532"/>
                  <a:pt x="4744814" y="1167291"/>
                </a:cubicBezTo>
                <a:cubicBezTo>
                  <a:pt x="4848010" y="1010641"/>
                  <a:pt x="5035098" y="1009899"/>
                  <a:pt x="5150915" y="1101959"/>
                </a:cubicBezTo>
                <a:cubicBezTo>
                  <a:pt x="5236292" y="1169517"/>
                  <a:pt x="5228869" y="1293501"/>
                  <a:pt x="5139779" y="1367000"/>
                </a:cubicBezTo>
                <a:cubicBezTo>
                  <a:pt x="5088552" y="1409318"/>
                  <a:pt x="5026932" y="1425651"/>
                  <a:pt x="4963084" y="1435303"/>
                </a:cubicBezTo>
                <a:cubicBezTo>
                  <a:pt x="4914827" y="1442727"/>
                  <a:pt x="4865828" y="1446439"/>
                  <a:pt x="4810147" y="1447923"/>
                </a:cubicBezTo>
                <a:cubicBezTo>
                  <a:pt x="4856177" y="1485787"/>
                  <a:pt x="4904434" y="1504348"/>
                  <a:pt x="4954918" y="1516226"/>
                </a:cubicBezTo>
                <a:cubicBezTo>
                  <a:pt x="5112310" y="1554089"/>
                  <a:pt x="5268959" y="1544437"/>
                  <a:pt x="5425609" y="1510286"/>
                </a:cubicBezTo>
                <a:cubicBezTo>
                  <a:pt x="5585971" y="1474650"/>
                  <a:pt x="5738166" y="1411545"/>
                  <a:pt x="5893330" y="1361061"/>
                </a:cubicBezTo>
                <a:cubicBezTo>
                  <a:pt x="6038101" y="1313546"/>
                  <a:pt x="6185842" y="1286077"/>
                  <a:pt x="6337295" y="1271971"/>
                </a:cubicBezTo>
                <a:cubicBezTo>
                  <a:pt x="6598624" y="1247471"/>
                  <a:pt x="6859213" y="1258607"/>
                  <a:pt x="7120543" y="1270486"/>
                </a:cubicBezTo>
                <a:lnTo>
                  <a:pt x="7740459" y="1296471"/>
                </a:lnTo>
                <a:cubicBezTo>
                  <a:pt x="7879289" y="1303153"/>
                  <a:pt x="8017379" y="1318001"/>
                  <a:pt x="8154725" y="1338789"/>
                </a:cubicBezTo>
                <a:cubicBezTo>
                  <a:pt x="8252725" y="1352894"/>
                  <a:pt x="8347753" y="1380364"/>
                  <a:pt x="8445753" y="1395212"/>
                </a:cubicBezTo>
                <a:cubicBezTo>
                  <a:pt x="8591266" y="1416743"/>
                  <a:pt x="8737522" y="1415258"/>
                  <a:pt x="8884520" y="1405606"/>
                </a:cubicBezTo>
                <a:lnTo>
                  <a:pt x="9393075" y="1372197"/>
                </a:lnTo>
                <a:cubicBezTo>
                  <a:pt x="9602435" y="1357349"/>
                  <a:pt x="9827294" y="1326087"/>
                  <a:pt x="10023385" y="1322456"/>
                </a:cubicBezTo>
                <a:cubicBezTo>
                  <a:pt x="10219477" y="1318824"/>
                  <a:pt x="10375609" y="1313019"/>
                  <a:pt x="10569624" y="1350406"/>
                </a:cubicBezTo>
                <a:cubicBezTo>
                  <a:pt x="10569624" y="1357829"/>
                  <a:pt x="10575133" y="1365996"/>
                  <a:pt x="10575133" y="1373420"/>
                </a:cubicBezTo>
                <a:cubicBezTo>
                  <a:pt x="10357424" y="1324770"/>
                  <a:pt x="10125117" y="1348520"/>
                  <a:pt x="9935779" y="1351409"/>
                </a:cubicBezTo>
                <a:cubicBezTo>
                  <a:pt x="9746441" y="1354299"/>
                  <a:pt x="9604662" y="1377642"/>
                  <a:pt x="9439104" y="1390758"/>
                </a:cubicBezTo>
                <a:lnTo>
                  <a:pt x="8973610" y="1422681"/>
                </a:lnTo>
                <a:cubicBezTo>
                  <a:pt x="8788006" y="1434560"/>
                  <a:pt x="8602402" y="1444954"/>
                  <a:pt x="8418283" y="1413030"/>
                </a:cubicBezTo>
                <a:cubicBezTo>
                  <a:pt x="8336618" y="1399666"/>
                  <a:pt x="8257179" y="1378137"/>
                  <a:pt x="8175514" y="1364774"/>
                </a:cubicBezTo>
                <a:cubicBezTo>
                  <a:pt x="8044849" y="1343243"/>
                  <a:pt x="7914184" y="1328395"/>
                  <a:pt x="7782033" y="1321713"/>
                </a:cubicBezTo>
                <a:lnTo>
                  <a:pt x="7039619" y="1289047"/>
                </a:lnTo>
                <a:cubicBezTo>
                  <a:pt x="6815409" y="1280137"/>
                  <a:pt x="6591201" y="1274199"/>
                  <a:pt x="6366991" y="1291274"/>
                </a:cubicBezTo>
                <a:cubicBezTo>
                  <a:pt x="6155403" y="1307607"/>
                  <a:pt x="5952723" y="1358834"/>
                  <a:pt x="5754499" y="1432333"/>
                </a:cubicBezTo>
                <a:cubicBezTo>
                  <a:pt x="5637196" y="1476135"/>
                  <a:pt x="5519153" y="1516968"/>
                  <a:pt x="5395912" y="1539983"/>
                </a:cubicBezTo>
                <a:cubicBezTo>
                  <a:pt x="5240747" y="1568195"/>
                  <a:pt x="5085582" y="1575619"/>
                  <a:pt x="4931160" y="1531817"/>
                </a:cubicBezTo>
                <a:cubicBezTo>
                  <a:pt x="4880676" y="1516968"/>
                  <a:pt x="4833162" y="1494696"/>
                  <a:pt x="4792329" y="1461287"/>
                </a:cubicBezTo>
                <a:cubicBezTo>
                  <a:pt x="4784162" y="1454605"/>
                  <a:pt x="4775995" y="1448666"/>
                  <a:pt x="4764117" y="1449408"/>
                </a:cubicBezTo>
                <a:cubicBezTo>
                  <a:pt x="4568119" y="1457575"/>
                  <a:pt x="4375091" y="1429363"/>
                  <a:pt x="4181321" y="1404121"/>
                </a:cubicBezTo>
                <a:cubicBezTo>
                  <a:pt x="3911081" y="1368485"/>
                  <a:pt x="3639358" y="1361061"/>
                  <a:pt x="3366892" y="1372197"/>
                </a:cubicBezTo>
                <a:cubicBezTo>
                  <a:pt x="3125606" y="1381849"/>
                  <a:pt x="2883580" y="1390758"/>
                  <a:pt x="2642294" y="1408576"/>
                </a:cubicBezTo>
                <a:lnTo>
                  <a:pt x="2047620" y="1458317"/>
                </a:lnTo>
                <a:cubicBezTo>
                  <a:pt x="1762533" y="1481332"/>
                  <a:pt x="1477445" y="149543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43F2DC-3C3F-43C7-AAF4-6E590E322B40}"/>
              </a:ext>
            </a:extLst>
          </p:cNvPr>
          <p:cNvSpPr/>
          <p:nvPr userDrawn="1"/>
        </p:nvSpPr>
        <p:spPr>
          <a:xfrm>
            <a:off x="703211" y="1212247"/>
            <a:ext cx="6866247" cy="3717118"/>
          </a:xfrm>
          <a:custGeom>
            <a:avLst/>
            <a:gdLst>
              <a:gd name="connsiteX0" fmla="*/ 5500984 w 9154996"/>
              <a:gd name="connsiteY0" fmla="*/ 4456419 h 4956157"/>
              <a:gd name="connsiteX1" fmla="*/ 5347397 w 9154996"/>
              <a:gd name="connsiteY1" fmla="*/ 4519710 h 4956157"/>
              <a:gd name="connsiteX2" fmla="*/ 5265731 w 9154996"/>
              <a:gd name="connsiteY2" fmla="*/ 4684526 h 4956157"/>
              <a:gd name="connsiteX3" fmla="*/ 5316958 w 9154996"/>
              <a:gd name="connsiteY3" fmla="*/ 4809995 h 4956157"/>
              <a:gd name="connsiteX4" fmla="*/ 5383033 w 9154996"/>
              <a:gd name="connsiteY4" fmla="*/ 4817418 h 4956157"/>
              <a:gd name="connsiteX5" fmla="*/ 5429805 w 9154996"/>
              <a:gd name="connsiteY5" fmla="*/ 4817418 h 4956157"/>
              <a:gd name="connsiteX6" fmla="*/ 5647333 w 9154996"/>
              <a:gd name="connsiteY6" fmla="*/ 4760252 h 4956157"/>
              <a:gd name="connsiteX7" fmla="*/ 5662924 w 9154996"/>
              <a:gd name="connsiteY7" fmla="*/ 4498922 h 4956157"/>
              <a:gd name="connsiteX8" fmla="*/ 5500984 w 9154996"/>
              <a:gd name="connsiteY8" fmla="*/ 4456419 h 4956157"/>
              <a:gd name="connsiteX9" fmla="*/ 836483 w 9154996"/>
              <a:gd name="connsiteY9" fmla="*/ 4434332 h 4956157"/>
              <a:gd name="connsiteX10" fmla="*/ 627864 w 9154996"/>
              <a:gd name="connsiteY10" fmla="*/ 4491498 h 4956157"/>
              <a:gd name="connsiteX11" fmla="*/ 559562 w 9154996"/>
              <a:gd name="connsiteY11" fmla="*/ 4632557 h 4956157"/>
              <a:gd name="connsiteX12" fmla="*/ 745908 w 9154996"/>
              <a:gd name="connsiteY12" fmla="*/ 4776586 h 4956157"/>
              <a:gd name="connsiteX13" fmla="*/ 872119 w 9154996"/>
              <a:gd name="connsiteY13" fmla="*/ 4705313 h 4956157"/>
              <a:gd name="connsiteX14" fmla="*/ 974572 w 9154996"/>
              <a:gd name="connsiteY14" fmla="*/ 4473680 h 4956157"/>
              <a:gd name="connsiteX15" fmla="*/ 959723 w 9154996"/>
              <a:gd name="connsiteY15" fmla="*/ 4455120 h 4956157"/>
              <a:gd name="connsiteX16" fmla="*/ 836483 w 9154996"/>
              <a:gd name="connsiteY16" fmla="*/ 4434332 h 4956157"/>
              <a:gd name="connsiteX17" fmla="*/ 799745 w 9154996"/>
              <a:gd name="connsiteY17" fmla="*/ 3180173 h 4956157"/>
              <a:gd name="connsiteX18" fmla="*/ 676863 w 9154996"/>
              <a:gd name="connsiteY18" fmla="*/ 3273194 h 4956157"/>
              <a:gd name="connsiteX19" fmla="*/ 687999 w 9154996"/>
              <a:gd name="connsiteY19" fmla="*/ 3302892 h 4956157"/>
              <a:gd name="connsiteX20" fmla="*/ 780059 w 9154996"/>
              <a:gd name="connsiteY20" fmla="*/ 3325907 h 4956157"/>
              <a:gd name="connsiteX21" fmla="*/ 885482 w 9154996"/>
              <a:gd name="connsiteY21" fmla="*/ 3243498 h 4956157"/>
              <a:gd name="connsiteX22" fmla="*/ 852073 w 9154996"/>
              <a:gd name="connsiteY22" fmla="*/ 3185590 h 4956157"/>
              <a:gd name="connsiteX23" fmla="*/ 799745 w 9154996"/>
              <a:gd name="connsiteY23" fmla="*/ 3180173 h 4956157"/>
              <a:gd name="connsiteX24" fmla="*/ 761557 w 9154996"/>
              <a:gd name="connsiteY24" fmla="*/ 3002179 h 4956157"/>
              <a:gd name="connsiteX25" fmla="*/ 638257 w 9154996"/>
              <a:gd name="connsiteY25" fmla="*/ 3073485 h 4956157"/>
              <a:gd name="connsiteX26" fmla="*/ 646424 w 9154996"/>
              <a:gd name="connsiteY26" fmla="*/ 3102439 h 4956157"/>
              <a:gd name="connsiteX27" fmla="*/ 725862 w 9154996"/>
              <a:gd name="connsiteY27" fmla="*/ 3119515 h 4956157"/>
              <a:gd name="connsiteX28" fmla="*/ 771893 w 9154996"/>
              <a:gd name="connsiteY28" fmla="*/ 3113576 h 4956157"/>
              <a:gd name="connsiteX29" fmla="*/ 835740 w 9154996"/>
              <a:gd name="connsiteY29" fmla="*/ 3046758 h 4956157"/>
              <a:gd name="connsiteX30" fmla="*/ 806786 w 9154996"/>
              <a:gd name="connsiteY30" fmla="*/ 3003698 h 4956157"/>
              <a:gd name="connsiteX31" fmla="*/ 761557 w 9154996"/>
              <a:gd name="connsiteY31" fmla="*/ 3002179 h 4956157"/>
              <a:gd name="connsiteX32" fmla="*/ 751545 w 9154996"/>
              <a:gd name="connsiteY32" fmla="*/ 2762831 h 4956157"/>
              <a:gd name="connsiteX33" fmla="*/ 632319 w 9154996"/>
              <a:gd name="connsiteY33" fmla="*/ 2822549 h 4956157"/>
              <a:gd name="connsiteX34" fmla="*/ 636772 w 9154996"/>
              <a:gd name="connsiteY34" fmla="*/ 2840367 h 4956157"/>
              <a:gd name="connsiteX35" fmla="*/ 746650 w 9154996"/>
              <a:gd name="connsiteY35" fmla="*/ 2897533 h 4956157"/>
              <a:gd name="connsiteX36" fmla="*/ 774861 w 9154996"/>
              <a:gd name="connsiteY36" fmla="*/ 2893078 h 4956157"/>
              <a:gd name="connsiteX37" fmla="*/ 840937 w 9154996"/>
              <a:gd name="connsiteY37" fmla="*/ 2844079 h 4956157"/>
              <a:gd name="connsiteX38" fmla="*/ 798619 w 9154996"/>
              <a:gd name="connsiteY38" fmla="*/ 2776519 h 4956157"/>
              <a:gd name="connsiteX39" fmla="*/ 793422 w 9154996"/>
              <a:gd name="connsiteY39" fmla="*/ 2773549 h 4956157"/>
              <a:gd name="connsiteX40" fmla="*/ 751545 w 9154996"/>
              <a:gd name="connsiteY40" fmla="*/ 2762831 h 4956157"/>
              <a:gd name="connsiteX41" fmla="*/ 758528 w 9154996"/>
              <a:gd name="connsiteY41" fmla="*/ 2553052 h 4956157"/>
              <a:gd name="connsiteX42" fmla="*/ 675378 w 9154996"/>
              <a:gd name="connsiteY42" fmla="*/ 2596854 h 4956157"/>
              <a:gd name="connsiteX43" fmla="*/ 640485 w 9154996"/>
              <a:gd name="connsiteY43" fmla="*/ 2642885 h 4956157"/>
              <a:gd name="connsiteX44" fmla="*/ 703590 w 9154996"/>
              <a:gd name="connsiteY44" fmla="*/ 2677778 h 4956157"/>
              <a:gd name="connsiteX45" fmla="*/ 718439 w 9154996"/>
              <a:gd name="connsiteY45" fmla="*/ 2677778 h 4956157"/>
              <a:gd name="connsiteX46" fmla="*/ 801589 w 9154996"/>
              <a:gd name="connsiteY46" fmla="*/ 2656248 h 4956157"/>
              <a:gd name="connsiteX47" fmla="*/ 807529 w 9154996"/>
              <a:gd name="connsiteY47" fmla="*/ 2565673 h 4956157"/>
              <a:gd name="connsiteX48" fmla="*/ 758528 w 9154996"/>
              <a:gd name="connsiteY48" fmla="*/ 2553052 h 4956157"/>
              <a:gd name="connsiteX49" fmla="*/ 503138 w 9154996"/>
              <a:gd name="connsiteY49" fmla="*/ 2319191 h 4956157"/>
              <a:gd name="connsiteX50" fmla="*/ 443744 w 9154996"/>
              <a:gd name="connsiteY50" fmla="*/ 2360024 h 4956157"/>
              <a:gd name="connsiteX51" fmla="*/ 501653 w 9154996"/>
              <a:gd name="connsiteY51" fmla="*/ 2403827 h 4956157"/>
              <a:gd name="connsiteX52" fmla="*/ 1051782 w 9154996"/>
              <a:gd name="connsiteY52" fmla="*/ 2420160 h 4956157"/>
              <a:gd name="connsiteX53" fmla="*/ 1097070 w 9154996"/>
              <a:gd name="connsiteY53" fmla="*/ 2383040 h 4956157"/>
              <a:gd name="connsiteX54" fmla="*/ 1058464 w 9154996"/>
              <a:gd name="connsiteY54" fmla="*/ 2339237 h 4956157"/>
              <a:gd name="connsiteX55" fmla="*/ 503138 w 9154996"/>
              <a:gd name="connsiteY55" fmla="*/ 2319191 h 4956157"/>
              <a:gd name="connsiteX56" fmla="*/ 470472 w 9154996"/>
              <a:gd name="connsiteY56" fmla="*/ 2270192 h 4956157"/>
              <a:gd name="connsiteX57" fmla="*/ 525411 w 9154996"/>
              <a:gd name="connsiteY57" fmla="*/ 2270192 h 4956157"/>
              <a:gd name="connsiteX58" fmla="*/ 1067374 w 9154996"/>
              <a:gd name="connsiteY58" fmla="*/ 2287268 h 4956157"/>
              <a:gd name="connsiteX59" fmla="*/ 1152751 w 9154996"/>
              <a:gd name="connsiteY59" fmla="*/ 2388236 h 4956157"/>
              <a:gd name="connsiteX60" fmla="*/ 1054010 w 9154996"/>
              <a:gd name="connsiteY60" fmla="*/ 2475841 h 4956157"/>
              <a:gd name="connsiteX61" fmla="*/ 643455 w 9154996"/>
              <a:gd name="connsiteY61" fmla="*/ 2463963 h 4956157"/>
              <a:gd name="connsiteX62" fmla="*/ 581092 w 9154996"/>
              <a:gd name="connsiteY62" fmla="*/ 2542658 h 4956157"/>
              <a:gd name="connsiteX63" fmla="*/ 608561 w 9154996"/>
              <a:gd name="connsiteY63" fmla="*/ 2609476 h 4956157"/>
              <a:gd name="connsiteX64" fmla="*/ 636030 w 9154996"/>
              <a:gd name="connsiteY64" fmla="*/ 2611703 h 4956157"/>
              <a:gd name="connsiteX65" fmla="*/ 737742 w 9154996"/>
              <a:gd name="connsiteY65" fmla="*/ 2537462 h 4956157"/>
              <a:gd name="connsiteX66" fmla="*/ 852816 w 9154996"/>
              <a:gd name="connsiteY66" fmla="*/ 2590173 h 4956157"/>
              <a:gd name="connsiteX67" fmla="*/ 830543 w 9154996"/>
              <a:gd name="connsiteY67" fmla="*/ 2662188 h 4956157"/>
              <a:gd name="connsiteX68" fmla="*/ 626379 w 9154996"/>
              <a:gd name="connsiteY68" fmla="*/ 2664414 h 4956157"/>
              <a:gd name="connsiteX69" fmla="*/ 612273 w 9154996"/>
              <a:gd name="connsiteY69" fmla="*/ 2792852 h 4956157"/>
              <a:gd name="connsiteX70" fmla="*/ 633061 w 9154996"/>
              <a:gd name="connsiteY70" fmla="*/ 2793595 h 4956157"/>
              <a:gd name="connsiteX71" fmla="*/ 755560 w 9154996"/>
              <a:gd name="connsiteY71" fmla="*/ 2741626 h 4956157"/>
              <a:gd name="connsiteX72" fmla="*/ 859498 w 9154996"/>
              <a:gd name="connsiteY72" fmla="*/ 2815868 h 4956157"/>
              <a:gd name="connsiteX73" fmla="*/ 830543 w 9154996"/>
              <a:gd name="connsiteY73" fmla="*/ 2893821 h 4956157"/>
              <a:gd name="connsiteX74" fmla="*/ 634545 w 9154996"/>
              <a:gd name="connsiteY74" fmla="*/ 2867837 h 4956157"/>
              <a:gd name="connsiteX75" fmla="*/ 598909 w 9154996"/>
              <a:gd name="connsiteY75" fmla="*/ 2873033 h 4956157"/>
              <a:gd name="connsiteX76" fmla="*/ 595940 w 9154996"/>
              <a:gd name="connsiteY76" fmla="*/ 3055667 h 4956157"/>
              <a:gd name="connsiteX77" fmla="*/ 627121 w 9154996"/>
              <a:gd name="connsiteY77" fmla="*/ 3057152 h 4956157"/>
              <a:gd name="connsiteX78" fmla="*/ 777089 w 9154996"/>
              <a:gd name="connsiteY78" fmla="*/ 2980683 h 4956157"/>
              <a:gd name="connsiteX79" fmla="*/ 854301 w 9154996"/>
              <a:gd name="connsiteY79" fmla="*/ 3014834 h 4956157"/>
              <a:gd name="connsiteX80" fmla="*/ 823119 w 9154996"/>
              <a:gd name="connsiteY80" fmla="*/ 3111349 h 4956157"/>
              <a:gd name="connsiteX81" fmla="*/ 677605 w 9154996"/>
              <a:gd name="connsiteY81" fmla="*/ 3133621 h 4956157"/>
              <a:gd name="connsiteX82" fmla="*/ 644197 w 9154996"/>
              <a:gd name="connsiteY82" fmla="*/ 3123227 h 4956157"/>
              <a:gd name="connsiteX83" fmla="*/ 614501 w 9154996"/>
              <a:gd name="connsiteY83" fmla="*/ 3138818 h 4956157"/>
              <a:gd name="connsiteX84" fmla="*/ 653848 w 9154996"/>
              <a:gd name="connsiteY84" fmla="*/ 3273937 h 4956157"/>
              <a:gd name="connsiteX85" fmla="*/ 769665 w 9154996"/>
              <a:gd name="connsiteY85" fmla="*/ 3164803 h 4956157"/>
              <a:gd name="connsiteX86" fmla="*/ 847618 w 9154996"/>
              <a:gd name="connsiteY86" fmla="*/ 3161833 h 4956157"/>
              <a:gd name="connsiteX87" fmla="*/ 905527 w 9154996"/>
              <a:gd name="connsiteY87" fmla="*/ 3250923 h 4956157"/>
              <a:gd name="connsiteX88" fmla="*/ 746650 w 9154996"/>
              <a:gd name="connsiteY88" fmla="*/ 3343724 h 4956157"/>
              <a:gd name="connsiteX89" fmla="*/ 667955 w 9154996"/>
              <a:gd name="connsiteY89" fmla="*/ 3312543 h 4956157"/>
              <a:gd name="connsiteX90" fmla="*/ 684288 w 9154996"/>
              <a:gd name="connsiteY90" fmla="*/ 3492950 h 4956157"/>
              <a:gd name="connsiteX91" fmla="*/ 884739 w 9154996"/>
              <a:gd name="connsiteY91" fmla="*/ 3756507 h 4956157"/>
              <a:gd name="connsiteX92" fmla="*/ 1030253 w 9154996"/>
              <a:gd name="connsiteY92" fmla="*/ 3919838 h 4956157"/>
              <a:gd name="connsiteX93" fmla="*/ 1055495 w 9154996"/>
              <a:gd name="connsiteY93" fmla="*/ 4216804 h 4956157"/>
              <a:gd name="connsiteX94" fmla="*/ 1008723 w 9154996"/>
              <a:gd name="connsiteY94" fmla="*/ 4420969 h 4956157"/>
              <a:gd name="connsiteX95" fmla="*/ 1019859 w 9154996"/>
              <a:gd name="connsiteY95" fmla="*/ 4452893 h 4956157"/>
              <a:gd name="connsiteX96" fmla="*/ 1232190 w 9154996"/>
              <a:gd name="connsiteY96" fmla="*/ 4640723 h 4956157"/>
              <a:gd name="connsiteX97" fmla="*/ 1526186 w 9154996"/>
              <a:gd name="connsiteY97" fmla="*/ 4827812 h 4956157"/>
              <a:gd name="connsiteX98" fmla="*/ 2264889 w 9154996"/>
              <a:gd name="connsiteY98" fmla="*/ 4850084 h 4956157"/>
              <a:gd name="connsiteX99" fmla="*/ 2828383 w 9154996"/>
              <a:gd name="connsiteY99" fmla="*/ 4807766 h 4956157"/>
              <a:gd name="connsiteX100" fmla="*/ 3412663 w 9154996"/>
              <a:gd name="connsiteY100" fmla="*/ 4764707 h 4956157"/>
              <a:gd name="connsiteX101" fmla="*/ 4216698 w 9154996"/>
              <a:gd name="connsiteY101" fmla="*/ 4739465 h 4956157"/>
              <a:gd name="connsiteX102" fmla="*/ 4843297 w 9154996"/>
              <a:gd name="connsiteY102" fmla="*/ 4791434 h 4956157"/>
              <a:gd name="connsiteX103" fmla="*/ 5291715 w 9154996"/>
              <a:gd name="connsiteY103" fmla="*/ 4821131 h 4956157"/>
              <a:gd name="connsiteX104" fmla="*/ 5275382 w 9154996"/>
              <a:gd name="connsiteY104" fmla="*/ 4790691 h 4956157"/>
              <a:gd name="connsiteX105" fmla="*/ 5285034 w 9154996"/>
              <a:gd name="connsiteY105" fmla="*/ 4560543 h 4956157"/>
              <a:gd name="connsiteX106" fmla="*/ 5691136 w 9154996"/>
              <a:gd name="connsiteY106" fmla="*/ 4495211 h 4956157"/>
              <a:gd name="connsiteX107" fmla="*/ 5679999 w 9154996"/>
              <a:gd name="connsiteY107" fmla="*/ 4760252 h 4956157"/>
              <a:gd name="connsiteX108" fmla="*/ 5503304 w 9154996"/>
              <a:gd name="connsiteY108" fmla="*/ 4828555 h 4956157"/>
              <a:gd name="connsiteX109" fmla="*/ 5350367 w 9154996"/>
              <a:gd name="connsiteY109" fmla="*/ 4841175 h 4956157"/>
              <a:gd name="connsiteX110" fmla="*/ 5495138 w 9154996"/>
              <a:gd name="connsiteY110" fmla="*/ 4909478 h 4956157"/>
              <a:gd name="connsiteX111" fmla="*/ 5965829 w 9154996"/>
              <a:gd name="connsiteY111" fmla="*/ 4903538 h 4956157"/>
              <a:gd name="connsiteX112" fmla="*/ 6433550 w 9154996"/>
              <a:gd name="connsiteY112" fmla="*/ 4754313 h 4956157"/>
              <a:gd name="connsiteX113" fmla="*/ 6877515 w 9154996"/>
              <a:gd name="connsiteY113" fmla="*/ 4665223 h 4956157"/>
              <a:gd name="connsiteX114" fmla="*/ 7660763 w 9154996"/>
              <a:gd name="connsiteY114" fmla="*/ 4663738 h 4956157"/>
              <a:gd name="connsiteX115" fmla="*/ 8280679 w 9154996"/>
              <a:gd name="connsiteY115" fmla="*/ 4689723 h 4956157"/>
              <a:gd name="connsiteX116" fmla="*/ 8694945 w 9154996"/>
              <a:gd name="connsiteY116" fmla="*/ 4732041 h 4956157"/>
              <a:gd name="connsiteX117" fmla="*/ 8985973 w 9154996"/>
              <a:gd name="connsiteY117" fmla="*/ 4788464 h 4956157"/>
              <a:gd name="connsiteX118" fmla="*/ 9095247 w 9154996"/>
              <a:gd name="connsiteY118" fmla="*/ 4800529 h 4956157"/>
              <a:gd name="connsiteX119" fmla="*/ 9154996 w 9154996"/>
              <a:gd name="connsiteY119" fmla="*/ 4803161 h 4956157"/>
              <a:gd name="connsiteX120" fmla="*/ 9154996 w 9154996"/>
              <a:gd name="connsiteY120" fmla="*/ 4824858 h 4956157"/>
              <a:gd name="connsiteX121" fmla="*/ 9096847 w 9154996"/>
              <a:gd name="connsiteY121" fmla="*/ 4822929 h 4956157"/>
              <a:gd name="connsiteX122" fmla="*/ 8958503 w 9154996"/>
              <a:gd name="connsiteY122" fmla="*/ 4806282 h 4956157"/>
              <a:gd name="connsiteX123" fmla="*/ 8715734 w 9154996"/>
              <a:gd name="connsiteY123" fmla="*/ 4758026 h 4956157"/>
              <a:gd name="connsiteX124" fmla="*/ 8322253 w 9154996"/>
              <a:gd name="connsiteY124" fmla="*/ 4714965 h 4956157"/>
              <a:gd name="connsiteX125" fmla="*/ 7579839 w 9154996"/>
              <a:gd name="connsiteY125" fmla="*/ 4682299 h 4956157"/>
              <a:gd name="connsiteX126" fmla="*/ 6907211 w 9154996"/>
              <a:gd name="connsiteY126" fmla="*/ 4684526 h 4956157"/>
              <a:gd name="connsiteX127" fmla="*/ 6294719 w 9154996"/>
              <a:gd name="connsiteY127" fmla="*/ 4825585 h 4956157"/>
              <a:gd name="connsiteX128" fmla="*/ 5936132 w 9154996"/>
              <a:gd name="connsiteY128" fmla="*/ 4933235 h 4956157"/>
              <a:gd name="connsiteX129" fmla="*/ 5471380 w 9154996"/>
              <a:gd name="connsiteY129" fmla="*/ 4925069 h 4956157"/>
              <a:gd name="connsiteX130" fmla="*/ 5332549 w 9154996"/>
              <a:gd name="connsiteY130" fmla="*/ 4854539 h 4956157"/>
              <a:gd name="connsiteX131" fmla="*/ 5304338 w 9154996"/>
              <a:gd name="connsiteY131" fmla="*/ 4842660 h 4956157"/>
              <a:gd name="connsiteX132" fmla="*/ 4721541 w 9154996"/>
              <a:gd name="connsiteY132" fmla="*/ 4797373 h 4956157"/>
              <a:gd name="connsiteX133" fmla="*/ 3907112 w 9154996"/>
              <a:gd name="connsiteY133" fmla="*/ 4765449 h 4956157"/>
              <a:gd name="connsiteX134" fmla="*/ 3182514 w 9154996"/>
              <a:gd name="connsiteY134" fmla="*/ 4801828 h 4956157"/>
              <a:gd name="connsiteX135" fmla="*/ 2587840 w 9154996"/>
              <a:gd name="connsiteY135" fmla="*/ 4851569 h 4956157"/>
              <a:gd name="connsiteX136" fmla="*/ 1731836 w 9154996"/>
              <a:gd name="connsiteY136" fmla="*/ 4870130 h 4956157"/>
              <a:gd name="connsiteX137" fmla="*/ 1437838 w 9154996"/>
              <a:gd name="connsiteY137" fmla="*/ 4830781 h 4956157"/>
              <a:gd name="connsiteX138" fmla="*/ 1228477 w 9154996"/>
              <a:gd name="connsiteY138" fmla="*/ 4671163 h 4956157"/>
              <a:gd name="connsiteX139" fmla="*/ 1020601 w 9154996"/>
              <a:gd name="connsiteY139" fmla="*/ 4474423 h 4956157"/>
              <a:gd name="connsiteX140" fmla="*/ 993875 w 9154996"/>
              <a:gd name="connsiteY140" fmla="*/ 4487786 h 4956157"/>
              <a:gd name="connsiteX141" fmla="*/ 902557 w 9154996"/>
              <a:gd name="connsiteY141" fmla="*/ 4703828 h 4956157"/>
              <a:gd name="connsiteX142" fmla="*/ 592970 w 9154996"/>
              <a:gd name="connsiteY142" fmla="*/ 4740949 h 4956157"/>
              <a:gd name="connsiteX143" fmla="*/ 610788 w 9154996"/>
              <a:gd name="connsiteY143" fmla="*/ 4481846 h 4956157"/>
              <a:gd name="connsiteX144" fmla="*/ 878800 w 9154996"/>
              <a:gd name="connsiteY144" fmla="*/ 4418741 h 4956157"/>
              <a:gd name="connsiteX145" fmla="*/ 967147 w 9154996"/>
              <a:gd name="connsiteY145" fmla="*/ 4435075 h 4956157"/>
              <a:gd name="connsiteX146" fmla="*/ 990162 w 9154996"/>
              <a:gd name="connsiteY146" fmla="*/ 4423939 h 4956157"/>
              <a:gd name="connsiteX147" fmla="*/ 1048813 w 9154996"/>
              <a:gd name="connsiteY147" fmla="*/ 4101730 h 4956157"/>
              <a:gd name="connsiteX148" fmla="*/ 918890 w 9154996"/>
              <a:gd name="connsiteY148" fmla="*/ 3812930 h 4956157"/>
              <a:gd name="connsiteX149" fmla="*/ 791937 w 9154996"/>
              <a:gd name="connsiteY149" fmla="*/ 3702311 h 4956157"/>
              <a:gd name="connsiteX150" fmla="*/ 647167 w 9154996"/>
              <a:gd name="connsiteY150" fmla="*/ 3318482 h 4956157"/>
              <a:gd name="connsiteX151" fmla="*/ 638257 w 9154996"/>
              <a:gd name="connsiteY151" fmla="*/ 3287301 h 4956157"/>
              <a:gd name="connsiteX152" fmla="*/ 598909 w 9154996"/>
              <a:gd name="connsiteY152" fmla="*/ 3132136 h 4956157"/>
              <a:gd name="connsiteX153" fmla="*/ 585546 w 9154996"/>
              <a:gd name="connsiteY153" fmla="*/ 3074228 h 4956157"/>
              <a:gd name="connsiteX154" fmla="*/ 581833 w 9154996"/>
              <a:gd name="connsiteY154" fmla="*/ 2869321 h 4956157"/>
              <a:gd name="connsiteX155" fmla="*/ 592228 w 9154996"/>
              <a:gd name="connsiteY155" fmla="*/ 2786170 h 4956157"/>
              <a:gd name="connsiteX156" fmla="*/ 604106 w 9154996"/>
              <a:gd name="connsiteY156" fmla="*/ 2666642 h 4956157"/>
              <a:gd name="connsiteX157" fmla="*/ 598168 w 9154996"/>
              <a:gd name="connsiteY157" fmla="*/ 2628036 h 4956157"/>
              <a:gd name="connsiteX158" fmla="*/ 569955 w 9154996"/>
              <a:gd name="connsiteY158" fmla="*/ 2463220 h 4956157"/>
              <a:gd name="connsiteX159" fmla="*/ 500911 w 9154996"/>
              <a:gd name="connsiteY159" fmla="*/ 2459508 h 4956157"/>
              <a:gd name="connsiteX160" fmla="*/ 447457 w 9154996"/>
              <a:gd name="connsiteY160" fmla="*/ 2446887 h 4956157"/>
              <a:gd name="connsiteX161" fmla="*/ 391775 w 9154996"/>
              <a:gd name="connsiteY161" fmla="*/ 2352600 h 4956157"/>
              <a:gd name="connsiteX162" fmla="*/ 470472 w 9154996"/>
              <a:gd name="connsiteY162" fmla="*/ 2270192 h 4956157"/>
              <a:gd name="connsiteX163" fmla="*/ 460819 w 9154996"/>
              <a:gd name="connsiteY163" fmla="*/ 2117997 h 4956157"/>
              <a:gd name="connsiteX164" fmla="*/ 417759 w 9154996"/>
              <a:gd name="connsiteY164" fmla="*/ 2125420 h 4956157"/>
              <a:gd name="connsiteX165" fmla="*/ 390290 w 9154996"/>
              <a:gd name="connsiteY165" fmla="*/ 2156602 h 4956157"/>
              <a:gd name="connsiteX166" fmla="*/ 414047 w 9154996"/>
              <a:gd name="connsiteY166" fmla="*/ 2190753 h 4956157"/>
              <a:gd name="connsiteX167" fmla="*/ 458592 w 9154996"/>
              <a:gd name="connsiteY167" fmla="*/ 2201147 h 4956157"/>
              <a:gd name="connsiteX168" fmla="*/ 763724 w 9154996"/>
              <a:gd name="connsiteY168" fmla="*/ 2210798 h 4956157"/>
              <a:gd name="connsiteX169" fmla="*/ 1054751 w 9154996"/>
              <a:gd name="connsiteY169" fmla="*/ 2220450 h 4956157"/>
              <a:gd name="connsiteX170" fmla="*/ 1106720 w 9154996"/>
              <a:gd name="connsiteY170" fmla="*/ 2215253 h 4956157"/>
              <a:gd name="connsiteX171" fmla="*/ 1136417 w 9154996"/>
              <a:gd name="connsiteY171" fmla="*/ 2182586 h 4956157"/>
              <a:gd name="connsiteX172" fmla="*/ 1110433 w 9154996"/>
              <a:gd name="connsiteY172" fmla="*/ 2146950 h 4956157"/>
              <a:gd name="connsiteX173" fmla="*/ 1045100 w 9154996"/>
              <a:gd name="connsiteY173" fmla="*/ 2136557 h 4956157"/>
              <a:gd name="connsiteX174" fmla="*/ 460819 w 9154996"/>
              <a:gd name="connsiteY174" fmla="*/ 2117997 h 4956157"/>
              <a:gd name="connsiteX175" fmla="*/ 425926 w 9154996"/>
              <a:gd name="connsiteY175" fmla="*/ 2063800 h 4956157"/>
              <a:gd name="connsiteX176" fmla="*/ 465274 w 9154996"/>
              <a:gd name="connsiteY176" fmla="*/ 2065285 h 4956157"/>
              <a:gd name="connsiteX177" fmla="*/ 506849 w 9154996"/>
              <a:gd name="connsiteY177" fmla="*/ 2066770 h 4956157"/>
              <a:gd name="connsiteX178" fmla="*/ 526151 w 9154996"/>
              <a:gd name="connsiteY178" fmla="*/ 2066770 h 4956157"/>
              <a:gd name="connsiteX179" fmla="*/ 1096326 w 9154996"/>
              <a:gd name="connsiteY179" fmla="*/ 2083845 h 4956157"/>
              <a:gd name="connsiteX180" fmla="*/ 1137159 w 9154996"/>
              <a:gd name="connsiteY180" fmla="*/ 2097209 h 4956157"/>
              <a:gd name="connsiteX181" fmla="*/ 1192840 w 9154996"/>
              <a:gd name="connsiteY181" fmla="*/ 2187041 h 4956157"/>
              <a:gd name="connsiteX182" fmla="*/ 1128251 w 9154996"/>
              <a:gd name="connsiteY182" fmla="*/ 2267964 h 4956157"/>
              <a:gd name="connsiteX183" fmla="*/ 1097811 w 9154996"/>
              <a:gd name="connsiteY183" fmla="*/ 2276131 h 4956157"/>
              <a:gd name="connsiteX184" fmla="*/ 443001 w 9154996"/>
              <a:gd name="connsiteY184" fmla="*/ 2256828 h 4956157"/>
              <a:gd name="connsiteX185" fmla="*/ 338320 w 9154996"/>
              <a:gd name="connsiteY185" fmla="*/ 2126163 h 4956157"/>
              <a:gd name="connsiteX186" fmla="*/ 425926 w 9154996"/>
              <a:gd name="connsiteY186" fmla="*/ 2063800 h 4956157"/>
              <a:gd name="connsiteX187" fmla="*/ 446713 w 9154996"/>
              <a:gd name="connsiteY187" fmla="*/ 1916802 h 4956157"/>
              <a:gd name="connsiteX188" fmla="*/ 390289 w 9154996"/>
              <a:gd name="connsiteY188" fmla="*/ 1927939 h 4956157"/>
              <a:gd name="connsiteX189" fmla="*/ 388062 w 9154996"/>
              <a:gd name="connsiteY189" fmla="*/ 1982877 h 4956157"/>
              <a:gd name="connsiteX190" fmla="*/ 440773 w 9154996"/>
              <a:gd name="connsiteY190" fmla="*/ 1996983 h 4956157"/>
              <a:gd name="connsiteX191" fmla="*/ 1098554 w 9154996"/>
              <a:gd name="connsiteY191" fmla="*/ 2018513 h 4956157"/>
              <a:gd name="connsiteX192" fmla="*/ 1149038 w 9154996"/>
              <a:gd name="connsiteY192" fmla="*/ 2008119 h 4956157"/>
              <a:gd name="connsiteX193" fmla="*/ 1151266 w 9154996"/>
              <a:gd name="connsiteY193" fmla="*/ 1952438 h 4956157"/>
              <a:gd name="connsiteX194" fmla="*/ 1098554 w 9154996"/>
              <a:gd name="connsiteY194" fmla="*/ 1937590 h 4956157"/>
              <a:gd name="connsiteX195" fmla="*/ 523923 w 9154996"/>
              <a:gd name="connsiteY195" fmla="*/ 192914 h 4956157"/>
              <a:gd name="connsiteX196" fmla="*/ 408107 w 9154996"/>
              <a:gd name="connsiteY196" fmla="*/ 273095 h 4956157"/>
              <a:gd name="connsiteX197" fmla="*/ 183898 w 9154996"/>
              <a:gd name="connsiteY197" fmla="*/ 552985 h 4956157"/>
              <a:gd name="connsiteX198" fmla="*/ 150488 w 9154996"/>
              <a:gd name="connsiteY198" fmla="*/ 820997 h 4956157"/>
              <a:gd name="connsiteX199" fmla="*/ 244033 w 9154996"/>
              <a:gd name="connsiteY199" fmla="*/ 1149145 h 4956157"/>
              <a:gd name="connsiteX200" fmla="*/ 242548 w 9154996"/>
              <a:gd name="connsiteY200" fmla="*/ 1156569 h 4956157"/>
              <a:gd name="connsiteX201" fmla="*/ 154200 w 9154996"/>
              <a:gd name="connsiteY201" fmla="*/ 950920 h 4956157"/>
              <a:gd name="connsiteX202" fmla="*/ 131186 w 9154996"/>
              <a:gd name="connsiteY202" fmla="*/ 648757 h 4956157"/>
              <a:gd name="connsiteX203" fmla="*/ 215821 w 9154996"/>
              <a:gd name="connsiteY203" fmla="*/ 443851 h 4956157"/>
              <a:gd name="connsiteX204" fmla="*/ 500165 w 9154996"/>
              <a:gd name="connsiteY204" fmla="*/ 201081 h 4956157"/>
              <a:gd name="connsiteX205" fmla="*/ 523923 w 9154996"/>
              <a:gd name="connsiteY205" fmla="*/ 192914 h 4956157"/>
              <a:gd name="connsiteX206" fmla="*/ 800630 w 9154996"/>
              <a:gd name="connsiteY206" fmla="*/ 46764 h 4956157"/>
              <a:gd name="connsiteX207" fmla="*/ 713588 w 9154996"/>
              <a:gd name="connsiteY207" fmla="*/ 47343 h 4956157"/>
              <a:gd name="connsiteX208" fmla="*/ 595938 w 9154996"/>
              <a:gd name="connsiteY208" fmla="*/ 67446 h 4956157"/>
              <a:gd name="connsiteX209" fmla="*/ 175732 w 9154996"/>
              <a:gd name="connsiteY209" fmla="*/ 344366 h 4956157"/>
              <a:gd name="connsiteX210" fmla="*/ 49521 w 9154996"/>
              <a:gd name="connsiteY210" fmla="*/ 655438 h 4956157"/>
              <a:gd name="connsiteX211" fmla="*/ 137126 w 9154996"/>
              <a:gd name="connsiteY211" fmla="*/ 1109796 h 4956157"/>
              <a:gd name="connsiteX212" fmla="*/ 310109 w 9154996"/>
              <a:gd name="connsiteY212" fmla="*/ 1387460 h 4956157"/>
              <a:gd name="connsiteX213" fmla="*/ 440773 w 9154996"/>
              <a:gd name="connsiteY213" fmla="*/ 1695562 h 4956157"/>
              <a:gd name="connsiteX214" fmla="*/ 460819 w 9154996"/>
              <a:gd name="connsiteY214" fmla="*/ 1792076 h 4956157"/>
              <a:gd name="connsiteX215" fmla="*/ 492743 w 9154996"/>
              <a:gd name="connsiteY215" fmla="*/ 1817318 h 4956157"/>
              <a:gd name="connsiteX216" fmla="*/ 1065146 w 9154996"/>
              <a:gd name="connsiteY216" fmla="*/ 1836621 h 4956157"/>
              <a:gd name="connsiteX217" fmla="*/ 1089645 w 9154996"/>
              <a:gd name="connsiteY217" fmla="*/ 1818803 h 4956157"/>
              <a:gd name="connsiteX218" fmla="*/ 1116372 w 9154996"/>
              <a:gd name="connsiteY218" fmla="*/ 1688138 h 4956157"/>
              <a:gd name="connsiteX219" fmla="*/ 1268567 w 9154996"/>
              <a:gd name="connsiteY219" fmla="*/ 1319900 h 4956157"/>
              <a:gd name="connsiteX220" fmla="*/ 1376960 w 9154996"/>
              <a:gd name="connsiteY220" fmla="*/ 1166220 h 4956157"/>
              <a:gd name="connsiteX221" fmla="*/ 1468276 w 9154996"/>
              <a:gd name="connsiteY221" fmla="*/ 916026 h 4956157"/>
              <a:gd name="connsiteX222" fmla="*/ 1468276 w 9154996"/>
              <a:gd name="connsiteY222" fmla="*/ 599015 h 4956157"/>
              <a:gd name="connsiteX223" fmla="*/ 1056236 w 9154996"/>
              <a:gd name="connsiteY223" fmla="*/ 110506 h 4956157"/>
              <a:gd name="connsiteX224" fmla="*/ 800630 w 9154996"/>
              <a:gd name="connsiteY224" fmla="*/ 46764 h 4956157"/>
              <a:gd name="connsiteX225" fmla="*/ 794163 w 9154996"/>
              <a:gd name="connsiteY225" fmla="*/ 814 h 4956157"/>
              <a:gd name="connsiteX226" fmla="*/ 1036191 w 9154996"/>
              <a:gd name="connsiteY226" fmla="*/ 52598 h 4956157"/>
              <a:gd name="connsiteX227" fmla="*/ 1503912 w 9154996"/>
              <a:gd name="connsiteY227" fmla="*/ 551500 h 4956157"/>
              <a:gd name="connsiteX228" fmla="*/ 1518761 w 9154996"/>
              <a:gd name="connsiteY228" fmla="*/ 910830 h 4956157"/>
              <a:gd name="connsiteX229" fmla="*/ 1377702 w 9154996"/>
              <a:gd name="connsiteY229" fmla="*/ 1250855 h 4956157"/>
              <a:gd name="connsiteX230" fmla="*/ 1264855 w 9154996"/>
              <a:gd name="connsiteY230" fmla="*/ 1406020 h 4956157"/>
              <a:gd name="connsiteX231" fmla="*/ 1163144 w 9154996"/>
              <a:gd name="connsiteY231" fmla="*/ 1694078 h 4956157"/>
              <a:gd name="connsiteX232" fmla="*/ 1115630 w 9154996"/>
              <a:gd name="connsiteY232" fmla="*/ 1876711 h 4956157"/>
              <a:gd name="connsiteX233" fmla="*/ 1149781 w 9154996"/>
              <a:gd name="connsiteY233" fmla="*/ 1887848 h 4956157"/>
              <a:gd name="connsiteX234" fmla="*/ 1229961 w 9154996"/>
              <a:gd name="connsiteY234" fmla="*/ 1991044 h 4956157"/>
              <a:gd name="connsiteX235" fmla="*/ 1126023 w 9154996"/>
              <a:gd name="connsiteY235" fmla="*/ 2077164 h 4956157"/>
              <a:gd name="connsiteX236" fmla="*/ 1100038 w 9154996"/>
              <a:gd name="connsiteY236" fmla="*/ 2077906 h 4956157"/>
              <a:gd name="connsiteX237" fmla="*/ 423698 w 9154996"/>
              <a:gd name="connsiteY237" fmla="*/ 2054891 h 4956157"/>
              <a:gd name="connsiteX238" fmla="*/ 368017 w 9154996"/>
              <a:gd name="connsiteY238" fmla="*/ 2039300 h 4956157"/>
              <a:gd name="connsiteX239" fmla="*/ 311594 w 9154996"/>
              <a:gd name="connsiteY239" fmla="*/ 1951695 h 4956157"/>
              <a:gd name="connsiteX240" fmla="*/ 382123 w 9154996"/>
              <a:gd name="connsiteY240" fmla="*/ 1867803 h 4956157"/>
              <a:gd name="connsiteX241" fmla="*/ 434092 w 9154996"/>
              <a:gd name="connsiteY241" fmla="*/ 1854439 h 4956157"/>
              <a:gd name="connsiteX242" fmla="*/ 387320 w 9154996"/>
              <a:gd name="connsiteY242" fmla="*/ 1655472 h 4956157"/>
              <a:gd name="connsiteX243" fmla="*/ 301199 w 9154996"/>
              <a:gd name="connsiteY243" fmla="*/ 1459474 h 4956157"/>
              <a:gd name="connsiteX244" fmla="*/ 137869 w 9154996"/>
              <a:gd name="connsiteY244" fmla="*/ 1212992 h 4956157"/>
              <a:gd name="connsiteX245" fmla="*/ 2748 w 9154996"/>
              <a:gd name="connsiteY245" fmla="*/ 664348 h 4956157"/>
              <a:gd name="connsiteX246" fmla="*/ 145292 w 9154996"/>
              <a:gd name="connsiteY246" fmla="*/ 308730 h 4956157"/>
              <a:gd name="connsiteX247" fmla="*/ 549909 w 9154996"/>
              <a:gd name="connsiteY247" fmla="*/ 32552 h 4956157"/>
              <a:gd name="connsiteX248" fmla="*/ 794163 w 9154996"/>
              <a:gd name="connsiteY248" fmla="*/ 814 h 495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9154996" h="4956157">
                <a:moveTo>
                  <a:pt x="5500984" y="4456419"/>
                </a:moveTo>
                <a:cubicBezTo>
                  <a:pt x="5444468" y="4459946"/>
                  <a:pt x="5389343" y="4481104"/>
                  <a:pt x="5347397" y="4519710"/>
                </a:cubicBezTo>
                <a:cubicBezTo>
                  <a:pt x="5299140" y="4564254"/>
                  <a:pt x="5267216" y="4617708"/>
                  <a:pt x="5265731" y="4684526"/>
                </a:cubicBezTo>
                <a:cubicBezTo>
                  <a:pt x="5264989" y="4732783"/>
                  <a:pt x="5282807" y="4775843"/>
                  <a:pt x="5316958" y="4809995"/>
                </a:cubicBezTo>
                <a:cubicBezTo>
                  <a:pt x="5337746" y="4830781"/>
                  <a:pt x="5365215" y="4813706"/>
                  <a:pt x="5383033" y="4817418"/>
                </a:cubicBezTo>
                <a:cubicBezTo>
                  <a:pt x="5402336" y="4817418"/>
                  <a:pt x="5416441" y="4818903"/>
                  <a:pt x="5429805" y="4817418"/>
                </a:cubicBezTo>
                <a:cubicBezTo>
                  <a:pt x="5505531" y="4809995"/>
                  <a:pt x="5580515" y="4801085"/>
                  <a:pt x="5647333" y="4760252"/>
                </a:cubicBezTo>
                <a:cubicBezTo>
                  <a:pt x="5735680" y="4705313"/>
                  <a:pt x="5769831" y="4570936"/>
                  <a:pt x="5662924" y="4498922"/>
                </a:cubicBezTo>
                <a:cubicBezTo>
                  <a:pt x="5615409" y="4466998"/>
                  <a:pt x="5557501" y="4452893"/>
                  <a:pt x="5500984" y="4456419"/>
                </a:cubicBezTo>
                <a:close/>
                <a:moveTo>
                  <a:pt x="836483" y="4434332"/>
                </a:moveTo>
                <a:cubicBezTo>
                  <a:pt x="761498" y="4432105"/>
                  <a:pt x="690226" y="4446211"/>
                  <a:pt x="627864" y="4491498"/>
                </a:cubicBezTo>
                <a:cubicBezTo>
                  <a:pt x="580350" y="4525649"/>
                  <a:pt x="552880" y="4571679"/>
                  <a:pt x="559562" y="4632557"/>
                </a:cubicBezTo>
                <a:cubicBezTo>
                  <a:pt x="568470" y="4715708"/>
                  <a:pt x="641970" y="4775843"/>
                  <a:pt x="745908" y="4776586"/>
                </a:cubicBezTo>
                <a:cubicBezTo>
                  <a:pt x="793422" y="4776586"/>
                  <a:pt x="837967" y="4749116"/>
                  <a:pt x="872119" y="4705313"/>
                </a:cubicBezTo>
                <a:cubicBezTo>
                  <a:pt x="926315" y="4637011"/>
                  <a:pt x="951556" y="4556088"/>
                  <a:pt x="974572" y="4473680"/>
                </a:cubicBezTo>
                <a:cubicBezTo>
                  <a:pt x="978284" y="4459575"/>
                  <a:pt x="970859" y="4458090"/>
                  <a:pt x="959723" y="4455120"/>
                </a:cubicBezTo>
                <a:cubicBezTo>
                  <a:pt x="919633" y="4441756"/>
                  <a:pt x="878058" y="4435817"/>
                  <a:pt x="836483" y="4434332"/>
                </a:cubicBezTo>
                <a:close/>
                <a:moveTo>
                  <a:pt x="799745" y="3180173"/>
                </a:moveTo>
                <a:cubicBezTo>
                  <a:pt x="746465" y="3185915"/>
                  <a:pt x="694125" y="3223082"/>
                  <a:pt x="676863" y="3273194"/>
                </a:cubicBezTo>
                <a:cubicBezTo>
                  <a:pt x="671666" y="3288786"/>
                  <a:pt x="674636" y="3295467"/>
                  <a:pt x="687999" y="3302892"/>
                </a:cubicBezTo>
                <a:cubicBezTo>
                  <a:pt x="716954" y="3318482"/>
                  <a:pt x="747393" y="3326649"/>
                  <a:pt x="780059" y="3325907"/>
                </a:cubicBezTo>
                <a:cubicBezTo>
                  <a:pt x="840937" y="3325907"/>
                  <a:pt x="878058" y="3296952"/>
                  <a:pt x="885482" y="3243498"/>
                </a:cubicBezTo>
                <a:cubicBezTo>
                  <a:pt x="889194" y="3217514"/>
                  <a:pt x="875088" y="3193756"/>
                  <a:pt x="852073" y="3185590"/>
                </a:cubicBezTo>
                <a:cubicBezTo>
                  <a:pt x="835369" y="3179837"/>
                  <a:pt x="817505" y="3178259"/>
                  <a:pt x="799745" y="3180173"/>
                </a:cubicBezTo>
                <a:close/>
                <a:moveTo>
                  <a:pt x="761557" y="3002179"/>
                </a:moveTo>
                <a:cubicBezTo>
                  <a:pt x="713566" y="3008617"/>
                  <a:pt x="661086" y="3037293"/>
                  <a:pt x="638257" y="3073485"/>
                </a:cubicBezTo>
                <a:cubicBezTo>
                  <a:pt x="628606" y="3089076"/>
                  <a:pt x="632319" y="3095758"/>
                  <a:pt x="646424" y="3102439"/>
                </a:cubicBezTo>
                <a:cubicBezTo>
                  <a:pt x="670923" y="3114318"/>
                  <a:pt x="696909" y="3116545"/>
                  <a:pt x="725862" y="3119515"/>
                </a:cubicBezTo>
                <a:cubicBezTo>
                  <a:pt x="739226" y="3118030"/>
                  <a:pt x="755560" y="3117287"/>
                  <a:pt x="771893" y="3113576"/>
                </a:cubicBezTo>
                <a:cubicBezTo>
                  <a:pt x="807529" y="3105409"/>
                  <a:pt x="832028" y="3079425"/>
                  <a:pt x="835740" y="3046758"/>
                </a:cubicBezTo>
                <a:cubicBezTo>
                  <a:pt x="838710" y="3024486"/>
                  <a:pt x="829800" y="3009638"/>
                  <a:pt x="806786" y="3003698"/>
                </a:cubicBezTo>
                <a:cubicBezTo>
                  <a:pt x="793052" y="3000358"/>
                  <a:pt x="777553" y="3000033"/>
                  <a:pt x="761557" y="3002179"/>
                </a:cubicBezTo>
                <a:close/>
                <a:moveTo>
                  <a:pt x="751545" y="2762831"/>
                </a:moveTo>
                <a:cubicBezTo>
                  <a:pt x="704704" y="2761439"/>
                  <a:pt x="648466" y="2786356"/>
                  <a:pt x="632319" y="2822549"/>
                </a:cubicBezTo>
                <a:cubicBezTo>
                  <a:pt x="628606" y="2830716"/>
                  <a:pt x="631576" y="2835913"/>
                  <a:pt x="636772" y="2840367"/>
                </a:cubicBezTo>
                <a:cubicBezTo>
                  <a:pt x="664242" y="2874518"/>
                  <a:pt x="699136" y="2895306"/>
                  <a:pt x="746650" y="2897533"/>
                </a:cubicBezTo>
                <a:cubicBezTo>
                  <a:pt x="754075" y="2896790"/>
                  <a:pt x="764468" y="2895306"/>
                  <a:pt x="774861" y="2893078"/>
                </a:cubicBezTo>
                <a:cubicBezTo>
                  <a:pt x="804559" y="2886397"/>
                  <a:pt x="834998" y="2876745"/>
                  <a:pt x="840937" y="2844079"/>
                </a:cubicBezTo>
                <a:cubicBezTo>
                  <a:pt x="846876" y="2812898"/>
                  <a:pt x="820892" y="2794337"/>
                  <a:pt x="798619" y="2776519"/>
                </a:cubicBezTo>
                <a:cubicBezTo>
                  <a:pt x="797134" y="2775034"/>
                  <a:pt x="794907" y="2774292"/>
                  <a:pt x="793422" y="2773549"/>
                </a:cubicBezTo>
                <a:cubicBezTo>
                  <a:pt x="781729" y="2766682"/>
                  <a:pt x="767159" y="2763295"/>
                  <a:pt x="751545" y="2762831"/>
                </a:cubicBezTo>
                <a:close/>
                <a:moveTo>
                  <a:pt x="758528" y="2553052"/>
                </a:moveTo>
                <a:cubicBezTo>
                  <a:pt x="725120" y="2556765"/>
                  <a:pt x="699136" y="2574582"/>
                  <a:pt x="675378" y="2596854"/>
                </a:cubicBezTo>
                <a:cubicBezTo>
                  <a:pt x="661273" y="2610219"/>
                  <a:pt x="635287" y="2625809"/>
                  <a:pt x="640485" y="2642885"/>
                </a:cubicBezTo>
                <a:cubicBezTo>
                  <a:pt x="648652" y="2666642"/>
                  <a:pt x="678348" y="2673324"/>
                  <a:pt x="703590" y="2677778"/>
                </a:cubicBezTo>
                <a:cubicBezTo>
                  <a:pt x="708787" y="2678520"/>
                  <a:pt x="713241" y="2677778"/>
                  <a:pt x="718439" y="2677778"/>
                </a:cubicBezTo>
                <a:cubicBezTo>
                  <a:pt x="747393" y="2677036"/>
                  <a:pt x="775604" y="2670354"/>
                  <a:pt x="801589" y="2656248"/>
                </a:cubicBezTo>
                <a:cubicBezTo>
                  <a:pt x="842422" y="2633233"/>
                  <a:pt x="844649" y="2594627"/>
                  <a:pt x="807529" y="2565673"/>
                </a:cubicBezTo>
                <a:cubicBezTo>
                  <a:pt x="792679" y="2553795"/>
                  <a:pt x="776346" y="2551568"/>
                  <a:pt x="758528" y="2553052"/>
                </a:cubicBezTo>
                <a:close/>
                <a:moveTo>
                  <a:pt x="503138" y="2319191"/>
                </a:moveTo>
                <a:cubicBezTo>
                  <a:pt x="466017" y="2317706"/>
                  <a:pt x="444487" y="2334039"/>
                  <a:pt x="443744" y="2360024"/>
                </a:cubicBezTo>
                <a:cubicBezTo>
                  <a:pt x="443744" y="2385266"/>
                  <a:pt x="466017" y="2402342"/>
                  <a:pt x="501653" y="2403827"/>
                </a:cubicBezTo>
                <a:cubicBezTo>
                  <a:pt x="590743" y="2406796"/>
                  <a:pt x="1026541" y="2422387"/>
                  <a:pt x="1051782" y="2420160"/>
                </a:cubicBezTo>
                <a:cubicBezTo>
                  <a:pt x="1074055" y="2418675"/>
                  <a:pt x="1094100" y="2407539"/>
                  <a:pt x="1097070" y="2383040"/>
                </a:cubicBezTo>
                <a:cubicBezTo>
                  <a:pt x="1099297" y="2357797"/>
                  <a:pt x="1080737" y="2345176"/>
                  <a:pt x="1058464" y="2339237"/>
                </a:cubicBezTo>
                <a:cubicBezTo>
                  <a:pt x="1047329" y="2336267"/>
                  <a:pt x="618212" y="2322161"/>
                  <a:pt x="503138" y="2319191"/>
                </a:cubicBezTo>
                <a:close/>
                <a:moveTo>
                  <a:pt x="470472" y="2270192"/>
                </a:moveTo>
                <a:cubicBezTo>
                  <a:pt x="489032" y="2270192"/>
                  <a:pt x="506850" y="2269450"/>
                  <a:pt x="525411" y="2270192"/>
                </a:cubicBezTo>
                <a:lnTo>
                  <a:pt x="1067374" y="2287268"/>
                </a:lnTo>
                <a:cubicBezTo>
                  <a:pt x="1120828" y="2297661"/>
                  <a:pt x="1155721" y="2339237"/>
                  <a:pt x="1152751" y="2388236"/>
                </a:cubicBezTo>
                <a:cubicBezTo>
                  <a:pt x="1149782" y="2435751"/>
                  <a:pt x="1106721" y="2476583"/>
                  <a:pt x="1054010" y="2475841"/>
                </a:cubicBezTo>
                <a:lnTo>
                  <a:pt x="643455" y="2463963"/>
                </a:lnTo>
                <a:cubicBezTo>
                  <a:pt x="587773" y="2462478"/>
                  <a:pt x="568470" y="2487720"/>
                  <a:pt x="581092" y="2542658"/>
                </a:cubicBezTo>
                <a:cubicBezTo>
                  <a:pt x="586288" y="2566416"/>
                  <a:pt x="595198" y="2588688"/>
                  <a:pt x="608561" y="2609476"/>
                </a:cubicBezTo>
                <a:cubicBezTo>
                  <a:pt x="618212" y="2624324"/>
                  <a:pt x="621924" y="2629521"/>
                  <a:pt x="636030" y="2611703"/>
                </a:cubicBezTo>
                <a:cubicBezTo>
                  <a:pt x="662015" y="2577552"/>
                  <a:pt x="695423" y="2551568"/>
                  <a:pt x="737742" y="2537462"/>
                </a:cubicBezTo>
                <a:cubicBezTo>
                  <a:pt x="784513" y="2521871"/>
                  <a:pt x="834998" y="2544885"/>
                  <a:pt x="852816" y="2590173"/>
                </a:cubicBezTo>
                <a:cubicBezTo>
                  <a:pt x="863209" y="2616900"/>
                  <a:pt x="855785" y="2641400"/>
                  <a:pt x="830543" y="2662188"/>
                </a:cubicBezTo>
                <a:cubicBezTo>
                  <a:pt x="775604" y="2708217"/>
                  <a:pt x="696909" y="2708960"/>
                  <a:pt x="626379" y="2664414"/>
                </a:cubicBezTo>
                <a:cubicBezTo>
                  <a:pt x="604106" y="2705247"/>
                  <a:pt x="602621" y="2748308"/>
                  <a:pt x="612273" y="2792852"/>
                </a:cubicBezTo>
                <a:cubicBezTo>
                  <a:pt x="616727" y="2814383"/>
                  <a:pt x="625637" y="2800277"/>
                  <a:pt x="633061" y="2793595"/>
                </a:cubicBezTo>
                <a:cubicBezTo>
                  <a:pt x="667955" y="2762414"/>
                  <a:pt x="705817" y="2738656"/>
                  <a:pt x="755560" y="2741626"/>
                </a:cubicBezTo>
                <a:cubicBezTo>
                  <a:pt x="797134" y="2743853"/>
                  <a:pt x="845391" y="2777262"/>
                  <a:pt x="859498" y="2815868"/>
                </a:cubicBezTo>
                <a:cubicBezTo>
                  <a:pt x="869891" y="2844821"/>
                  <a:pt x="859498" y="2873775"/>
                  <a:pt x="830543" y="2893821"/>
                </a:cubicBezTo>
                <a:cubicBezTo>
                  <a:pt x="772635" y="2933911"/>
                  <a:pt x="687257" y="2924259"/>
                  <a:pt x="634545" y="2867837"/>
                </a:cubicBezTo>
                <a:cubicBezTo>
                  <a:pt x="615986" y="2847791"/>
                  <a:pt x="609303" y="2850761"/>
                  <a:pt x="598909" y="2873033"/>
                </a:cubicBezTo>
                <a:cubicBezTo>
                  <a:pt x="570698" y="2933911"/>
                  <a:pt x="558077" y="2994046"/>
                  <a:pt x="595940" y="3055667"/>
                </a:cubicBezTo>
                <a:cubicBezTo>
                  <a:pt x="606334" y="3072000"/>
                  <a:pt x="612273" y="3078683"/>
                  <a:pt x="627121" y="3057152"/>
                </a:cubicBezTo>
                <a:cubicBezTo>
                  <a:pt x="662015" y="3004441"/>
                  <a:pt x="716954" y="2985880"/>
                  <a:pt x="777089" y="2980683"/>
                </a:cubicBezTo>
                <a:cubicBezTo>
                  <a:pt x="814210" y="2976971"/>
                  <a:pt x="845391" y="2991820"/>
                  <a:pt x="854301" y="3014834"/>
                </a:cubicBezTo>
                <a:cubicBezTo>
                  <a:pt x="866179" y="3046015"/>
                  <a:pt x="852816" y="3090561"/>
                  <a:pt x="823119" y="3111349"/>
                </a:cubicBezTo>
                <a:cubicBezTo>
                  <a:pt x="778574" y="3143272"/>
                  <a:pt x="728090" y="3142530"/>
                  <a:pt x="677605" y="3133621"/>
                </a:cubicBezTo>
                <a:cubicBezTo>
                  <a:pt x="665727" y="3131394"/>
                  <a:pt x="653105" y="3129909"/>
                  <a:pt x="644197" y="3123227"/>
                </a:cubicBezTo>
                <a:cubicBezTo>
                  <a:pt x="621924" y="3106894"/>
                  <a:pt x="616727" y="3118772"/>
                  <a:pt x="614501" y="3138818"/>
                </a:cubicBezTo>
                <a:cubicBezTo>
                  <a:pt x="608561" y="3187817"/>
                  <a:pt x="621182" y="3231620"/>
                  <a:pt x="653848" y="3273937"/>
                </a:cubicBezTo>
                <a:cubicBezTo>
                  <a:pt x="675378" y="3216029"/>
                  <a:pt x="712499" y="3179651"/>
                  <a:pt x="769665" y="3164803"/>
                </a:cubicBezTo>
                <a:cubicBezTo>
                  <a:pt x="795649" y="3158121"/>
                  <a:pt x="821634" y="3157378"/>
                  <a:pt x="847618" y="3161833"/>
                </a:cubicBezTo>
                <a:cubicBezTo>
                  <a:pt x="889937" y="3169256"/>
                  <a:pt x="913693" y="3207120"/>
                  <a:pt x="905527" y="3250923"/>
                </a:cubicBezTo>
                <a:cubicBezTo>
                  <a:pt x="892164" y="3320710"/>
                  <a:pt x="823862" y="3360800"/>
                  <a:pt x="746650" y="3343724"/>
                </a:cubicBezTo>
                <a:cubicBezTo>
                  <a:pt x="719924" y="3338528"/>
                  <a:pt x="693939" y="3331103"/>
                  <a:pt x="667955" y="3312543"/>
                </a:cubicBezTo>
                <a:cubicBezTo>
                  <a:pt x="658303" y="3377133"/>
                  <a:pt x="666470" y="3435041"/>
                  <a:pt x="684288" y="3492950"/>
                </a:cubicBezTo>
                <a:cubicBezTo>
                  <a:pt x="719181" y="3605055"/>
                  <a:pt x="794164" y="3685978"/>
                  <a:pt x="884739" y="3756507"/>
                </a:cubicBezTo>
                <a:cubicBezTo>
                  <a:pt x="942648" y="3801794"/>
                  <a:pt x="997587" y="3850794"/>
                  <a:pt x="1030253" y="3919838"/>
                </a:cubicBezTo>
                <a:cubicBezTo>
                  <a:pt x="1074798" y="4015610"/>
                  <a:pt x="1070343" y="4115836"/>
                  <a:pt x="1055495" y="4216804"/>
                </a:cubicBezTo>
                <a:cubicBezTo>
                  <a:pt x="1045101" y="4285849"/>
                  <a:pt x="1026541" y="4353409"/>
                  <a:pt x="1008723" y="4420969"/>
                </a:cubicBezTo>
                <a:cubicBezTo>
                  <a:pt x="1005010" y="4435075"/>
                  <a:pt x="1000556" y="4446211"/>
                  <a:pt x="1019859" y="4452893"/>
                </a:cubicBezTo>
                <a:cubicBezTo>
                  <a:pt x="1116373" y="4486301"/>
                  <a:pt x="1190615" y="4549406"/>
                  <a:pt x="1232190" y="4640723"/>
                </a:cubicBezTo>
                <a:cubicBezTo>
                  <a:pt x="1290841" y="4769904"/>
                  <a:pt x="1401461" y="4810736"/>
                  <a:pt x="1526186" y="4827812"/>
                </a:cubicBezTo>
                <a:cubicBezTo>
                  <a:pt x="1771183" y="4861964"/>
                  <a:pt x="2018407" y="4861964"/>
                  <a:pt x="2264889" y="4850084"/>
                </a:cubicBezTo>
                <a:cubicBezTo>
                  <a:pt x="2452720" y="4841175"/>
                  <a:pt x="2640552" y="4824843"/>
                  <a:pt x="2828383" y="4807766"/>
                </a:cubicBezTo>
                <a:cubicBezTo>
                  <a:pt x="3022896" y="4789949"/>
                  <a:pt x="3217407" y="4774358"/>
                  <a:pt x="3412663" y="4764707"/>
                </a:cubicBezTo>
                <a:cubicBezTo>
                  <a:pt x="3680675" y="4752086"/>
                  <a:pt x="3948687" y="4736495"/>
                  <a:pt x="4216698" y="4739465"/>
                </a:cubicBezTo>
                <a:cubicBezTo>
                  <a:pt x="4426803" y="4741692"/>
                  <a:pt x="4635421" y="4762479"/>
                  <a:pt x="4843297" y="4791434"/>
                </a:cubicBezTo>
                <a:cubicBezTo>
                  <a:pt x="4991039" y="4812221"/>
                  <a:pt x="5140263" y="4827070"/>
                  <a:pt x="5291715" y="4821131"/>
                </a:cubicBezTo>
                <a:cubicBezTo>
                  <a:pt x="5291715" y="4807025"/>
                  <a:pt x="5280579" y="4800343"/>
                  <a:pt x="5275382" y="4790691"/>
                </a:cubicBezTo>
                <a:cubicBezTo>
                  <a:pt x="5230095" y="4711995"/>
                  <a:pt x="5236034" y="4634784"/>
                  <a:pt x="5285034" y="4560543"/>
                </a:cubicBezTo>
                <a:cubicBezTo>
                  <a:pt x="5388230" y="4403893"/>
                  <a:pt x="5575318" y="4403151"/>
                  <a:pt x="5691136" y="4495211"/>
                </a:cubicBezTo>
                <a:cubicBezTo>
                  <a:pt x="5776512" y="4562769"/>
                  <a:pt x="5769089" y="4686753"/>
                  <a:pt x="5679999" y="4760252"/>
                </a:cubicBezTo>
                <a:cubicBezTo>
                  <a:pt x="5628772" y="4802570"/>
                  <a:pt x="5567152" y="4818903"/>
                  <a:pt x="5503304" y="4828555"/>
                </a:cubicBezTo>
                <a:cubicBezTo>
                  <a:pt x="5455047" y="4835979"/>
                  <a:pt x="5406048" y="4839691"/>
                  <a:pt x="5350367" y="4841175"/>
                </a:cubicBezTo>
                <a:cubicBezTo>
                  <a:pt x="5396397" y="4879039"/>
                  <a:pt x="5444654" y="4897600"/>
                  <a:pt x="5495138" y="4909478"/>
                </a:cubicBezTo>
                <a:cubicBezTo>
                  <a:pt x="5652530" y="4947341"/>
                  <a:pt x="5809179" y="4937689"/>
                  <a:pt x="5965829" y="4903538"/>
                </a:cubicBezTo>
                <a:cubicBezTo>
                  <a:pt x="6126191" y="4867902"/>
                  <a:pt x="6278386" y="4804797"/>
                  <a:pt x="6433550" y="4754313"/>
                </a:cubicBezTo>
                <a:cubicBezTo>
                  <a:pt x="6578321" y="4706798"/>
                  <a:pt x="6726062" y="4679329"/>
                  <a:pt x="6877515" y="4665223"/>
                </a:cubicBezTo>
                <a:cubicBezTo>
                  <a:pt x="7138844" y="4640723"/>
                  <a:pt x="7399433" y="4651859"/>
                  <a:pt x="7660763" y="4663738"/>
                </a:cubicBezTo>
                <a:lnTo>
                  <a:pt x="8280679" y="4689723"/>
                </a:lnTo>
                <a:cubicBezTo>
                  <a:pt x="8419509" y="4696405"/>
                  <a:pt x="8557599" y="4711253"/>
                  <a:pt x="8694945" y="4732041"/>
                </a:cubicBezTo>
                <a:cubicBezTo>
                  <a:pt x="8792945" y="4746146"/>
                  <a:pt x="8887973" y="4773616"/>
                  <a:pt x="8985973" y="4788464"/>
                </a:cubicBezTo>
                <a:cubicBezTo>
                  <a:pt x="9022351" y="4793847"/>
                  <a:pt x="9058776" y="4797791"/>
                  <a:pt x="9095247" y="4800529"/>
                </a:cubicBezTo>
                <a:lnTo>
                  <a:pt x="9154996" y="4803161"/>
                </a:lnTo>
                <a:lnTo>
                  <a:pt x="9154996" y="4824858"/>
                </a:lnTo>
                <a:lnTo>
                  <a:pt x="9096847" y="4822929"/>
                </a:lnTo>
                <a:cubicBezTo>
                  <a:pt x="9050655" y="4819599"/>
                  <a:pt x="9004533" y="4814263"/>
                  <a:pt x="8958503" y="4806282"/>
                </a:cubicBezTo>
                <a:cubicBezTo>
                  <a:pt x="8876838" y="4792918"/>
                  <a:pt x="8797399" y="4771389"/>
                  <a:pt x="8715734" y="4758026"/>
                </a:cubicBezTo>
                <a:cubicBezTo>
                  <a:pt x="8585069" y="4736495"/>
                  <a:pt x="8454404" y="4721647"/>
                  <a:pt x="8322253" y="4714965"/>
                </a:cubicBezTo>
                <a:lnTo>
                  <a:pt x="7579839" y="4682299"/>
                </a:lnTo>
                <a:cubicBezTo>
                  <a:pt x="7355629" y="4673389"/>
                  <a:pt x="7131421" y="4667451"/>
                  <a:pt x="6907211" y="4684526"/>
                </a:cubicBezTo>
                <a:cubicBezTo>
                  <a:pt x="6695623" y="4700859"/>
                  <a:pt x="6492943" y="4752086"/>
                  <a:pt x="6294719" y="4825585"/>
                </a:cubicBezTo>
                <a:cubicBezTo>
                  <a:pt x="6177416" y="4869387"/>
                  <a:pt x="6059373" y="4910220"/>
                  <a:pt x="5936132" y="4933235"/>
                </a:cubicBezTo>
                <a:cubicBezTo>
                  <a:pt x="5780967" y="4961447"/>
                  <a:pt x="5625802" y="4968871"/>
                  <a:pt x="5471380" y="4925069"/>
                </a:cubicBezTo>
                <a:cubicBezTo>
                  <a:pt x="5420896" y="4910220"/>
                  <a:pt x="5373382" y="4887948"/>
                  <a:pt x="5332549" y="4854539"/>
                </a:cubicBezTo>
                <a:cubicBezTo>
                  <a:pt x="5324382" y="4847857"/>
                  <a:pt x="5316215" y="4841918"/>
                  <a:pt x="5304338" y="4842660"/>
                </a:cubicBezTo>
                <a:cubicBezTo>
                  <a:pt x="5108339" y="4850827"/>
                  <a:pt x="4915311" y="4822615"/>
                  <a:pt x="4721541" y="4797373"/>
                </a:cubicBezTo>
                <a:cubicBezTo>
                  <a:pt x="4451301" y="4761737"/>
                  <a:pt x="4179578" y="4754313"/>
                  <a:pt x="3907112" y="4765449"/>
                </a:cubicBezTo>
                <a:cubicBezTo>
                  <a:pt x="3665826" y="4775101"/>
                  <a:pt x="3423800" y="4784010"/>
                  <a:pt x="3182514" y="4801828"/>
                </a:cubicBezTo>
                <a:lnTo>
                  <a:pt x="2587840" y="4851569"/>
                </a:lnTo>
                <a:cubicBezTo>
                  <a:pt x="2302753" y="4874584"/>
                  <a:pt x="2017665" y="4888690"/>
                  <a:pt x="1731836" y="4870130"/>
                </a:cubicBezTo>
                <a:cubicBezTo>
                  <a:pt x="1633094" y="4863448"/>
                  <a:pt x="1534353" y="4856766"/>
                  <a:pt x="1437838" y="4830781"/>
                </a:cubicBezTo>
                <a:cubicBezTo>
                  <a:pt x="1345779" y="4805540"/>
                  <a:pt x="1271538" y="4761737"/>
                  <a:pt x="1228477" y="4671163"/>
                </a:cubicBezTo>
                <a:cubicBezTo>
                  <a:pt x="1185418" y="4579846"/>
                  <a:pt x="1117858" y="4511544"/>
                  <a:pt x="1020601" y="4474423"/>
                </a:cubicBezTo>
                <a:cubicBezTo>
                  <a:pt x="1002783" y="4467741"/>
                  <a:pt x="999072" y="4469226"/>
                  <a:pt x="993875" y="4487786"/>
                </a:cubicBezTo>
                <a:cubicBezTo>
                  <a:pt x="972344" y="4563513"/>
                  <a:pt x="947103" y="4637754"/>
                  <a:pt x="902557" y="4703828"/>
                </a:cubicBezTo>
                <a:cubicBezTo>
                  <a:pt x="812725" y="4836721"/>
                  <a:pt x="664242" y="4809995"/>
                  <a:pt x="592970" y="4740949"/>
                </a:cubicBezTo>
                <a:cubicBezTo>
                  <a:pt x="515759" y="4666707"/>
                  <a:pt x="524668" y="4547921"/>
                  <a:pt x="610788" y="4481846"/>
                </a:cubicBezTo>
                <a:cubicBezTo>
                  <a:pt x="690969" y="4420969"/>
                  <a:pt x="782286" y="4408347"/>
                  <a:pt x="878800" y="4418741"/>
                </a:cubicBezTo>
                <a:cubicBezTo>
                  <a:pt x="908497" y="4421711"/>
                  <a:pt x="938193" y="4428392"/>
                  <a:pt x="967147" y="4435075"/>
                </a:cubicBezTo>
                <a:cubicBezTo>
                  <a:pt x="979769" y="4438044"/>
                  <a:pt x="986450" y="4438787"/>
                  <a:pt x="990162" y="4423939"/>
                </a:cubicBezTo>
                <a:cubicBezTo>
                  <a:pt x="1017632" y="4318516"/>
                  <a:pt x="1047329" y="4212350"/>
                  <a:pt x="1048813" y="4101730"/>
                </a:cubicBezTo>
                <a:cubicBezTo>
                  <a:pt x="1050298" y="3985171"/>
                  <a:pt x="1009465" y="3887914"/>
                  <a:pt x="918890" y="3812930"/>
                </a:cubicBezTo>
                <a:cubicBezTo>
                  <a:pt x="875831" y="3777295"/>
                  <a:pt x="832028" y="3741659"/>
                  <a:pt x="791937" y="3702311"/>
                </a:cubicBezTo>
                <a:cubicBezTo>
                  <a:pt x="684288" y="3597630"/>
                  <a:pt x="636772" y="3468450"/>
                  <a:pt x="647167" y="3318482"/>
                </a:cubicBezTo>
                <a:cubicBezTo>
                  <a:pt x="647909" y="3306604"/>
                  <a:pt x="646424" y="3297695"/>
                  <a:pt x="638257" y="3287301"/>
                </a:cubicBezTo>
                <a:cubicBezTo>
                  <a:pt x="601136" y="3242013"/>
                  <a:pt x="587031" y="3189302"/>
                  <a:pt x="598909" y="3132136"/>
                </a:cubicBezTo>
                <a:cubicBezTo>
                  <a:pt x="604106" y="3109121"/>
                  <a:pt x="599651" y="3092788"/>
                  <a:pt x="585546" y="3074228"/>
                </a:cubicBezTo>
                <a:cubicBezTo>
                  <a:pt x="535062" y="3008153"/>
                  <a:pt x="546940" y="2936881"/>
                  <a:pt x="581833" y="2869321"/>
                </a:cubicBezTo>
                <a:cubicBezTo>
                  <a:pt x="596683" y="2841109"/>
                  <a:pt x="601879" y="2818095"/>
                  <a:pt x="592228" y="2786170"/>
                </a:cubicBezTo>
                <a:cubicBezTo>
                  <a:pt x="580350" y="2746823"/>
                  <a:pt x="586288" y="2704505"/>
                  <a:pt x="604106" y="2666642"/>
                </a:cubicBezTo>
                <a:cubicBezTo>
                  <a:pt x="611531" y="2649566"/>
                  <a:pt x="607076" y="2640657"/>
                  <a:pt x="598168" y="2628036"/>
                </a:cubicBezTo>
                <a:cubicBezTo>
                  <a:pt x="563274" y="2579037"/>
                  <a:pt x="546940" y="2525583"/>
                  <a:pt x="569955" y="2463220"/>
                </a:cubicBezTo>
                <a:cubicBezTo>
                  <a:pt x="546198" y="2462478"/>
                  <a:pt x="523183" y="2460250"/>
                  <a:pt x="500911" y="2459508"/>
                </a:cubicBezTo>
                <a:cubicBezTo>
                  <a:pt x="482350" y="2458765"/>
                  <a:pt x="464532" y="2455053"/>
                  <a:pt x="447457" y="2446887"/>
                </a:cubicBezTo>
                <a:cubicBezTo>
                  <a:pt x="410336" y="2428327"/>
                  <a:pt x="385837" y="2388978"/>
                  <a:pt x="391775" y="2352600"/>
                </a:cubicBezTo>
                <a:cubicBezTo>
                  <a:pt x="398457" y="2308055"/>
                  <a:pt x="425926" y="2280586"/>
                  <a:pt x="470472" y="2270192"/>
                </a:cubicBezTo>
                <a:close/>
                <a:moveTo>
                  <a:pt x="460819" y="2117997"/>
                </a:moveTo>
                <a:cubicBezTo>
                  <a:pt x="445229" y="2117997"/>
                  <a:pt x="431123" y="2119481"/>
                  <a:pt x="417759" y="2125420"/>
                </a:cubicBezTo>
                <a:cubicBezTo>
                  <a:pt x="404395" y="2131360"/>
                  <a:pt x="391774" y="2140269"/>
                  <a:pt x="390290" y="2156602"/>
                </a:cubicBezTo>
                <a:cubicBezTo>
                  <a:pt x="388805" y="2173678"/>
                  <a:pt x="401425" y="2183329"/>
                  <a:pt x="414047" y="2190753"/>
                </a:cubicBezTo>
                <a:cubicBezTo>
                  <a:pt x="427411" y="2198919"/>
                  <a:pt x="443001" y="2201147"/>
                  <a:pt x="458592" y="2201147"/>
                </a:cubicBezTo>
                <a:cubicBezTo>
                  <a:pt x="560302" y="2204117"/>
                  <a:pt x="662013" y="2207829"/>
                  <a:pt x="763724" y="2210798"/>
                </a:cubicBezTo>
                <a:cubicBezTo>
                  <a:pt x="763724" y="2210798"/>
                  <a:pt x="957494" y="2216737"/>
                  <a:pt x="1054751" y="2220450"/>
                </a:cubicBezTo>
                <a:cubicBezTo>
                  <a:pt x="1072569" y="2221192"/>
                  <a:pt x="1090387" y="2221935"/>
                  <a:pt x="1106720" y="2215253"/>
                </a:cubicBezTo>
                <a:cubicBezTo>
                  <a:pt x="1121569" y="2209314"/>
                  <a:pt x="1134932" y="2201147"/>
                  <a:pt x="1136417" y="2182586"/>
                </a:cubicBezTo>
                <a:cubicBezTo>
                  <a:pt x="1137159" y="2163283"/>
                  <a:pt x="1124538" y="2154375"/>
                  <a:pt x="1110433" y="2146950"/>
                </a:cubicBezTo>
                <a:cubicBezTo>
                  <a:pt x="1090387" y="2136557"/>
                  <a:pt x="1067372" y="2137299"/>
                  <a:pt x="1045100" y="2136557"/>
                </a:cubicBezTo>
                <a:cubicBezTo>
                  <a:pt x="850587" y="2130617"/>
                  <a:pt x="655332" y="2123936"/>
                  <a:pt x="460819" y="2117997"/>
                </a:cubicBezTo>
                <a:close/>
                <a:moveTo>
                  <a:pt x="425926" y="2063800"/>
                </a:moveTo>
                <a:cubicBezTo>
                  <a:pt x="438546" y="2064543"/>
                  <a:pt x="451910" y="2064543"/>
                  <a:pt x="465274" y="2065285"/>
                </a:cubicBezTo>
                <a:cubicBezTo>
                  <a:pt x="479379" y="2066770"/>
                  <a:pt x="493485" y="2066770"/>
                  <a:pt x="506849" y="2066770"/>
                </a:cubicBezTo>
                <a:cubicBezTo>
                  <a:pt x="513531" y="2066770"/>
                  <a:pt x="519469" y="2066770"/>
                  <a:pt x="526151" y="2066770"/>
                </a:cubicBezTo>
                <a:cubicBezTo>
                  <a:pt x="584060" y="2068997"/>
                  <a:pt x="1091872" y="2083845"/>
                  <a:pt x="1096326" y="2083845"/>
                </a:cubicBezTo>
                <a:cubicBezTo>
                  <a:pt x="1109690" y="2090528"/>
                  <a:pt x="1123796" y="2089785"/>
                  <a:pt x="1137159" y="2097209"/>
                </a:cubicBezTo>
                <a:cubicBezTo>
                  <a:pt x="1172795" y="2117254"/>
                  <a:pt x="1195810" y="2143981"/>
                  <a:pt x="1192840" y="2187041"/>
                </a:cubicBezTo>
                <a:cubicBezTo>
                  <a:pt x="1190613" y="2229358"/>
                  <a:pt x="1164628" y="2253116"/>
                  <a:pt x="1128251" y="2267964"/>
                </a:cubicBezTo>
                <a:cubicBezTo>
                  <a:pt x="1118599" y="2272419"/>
                  <a:pt x="1108205" y="2273904"/>
                  <a:pt x="1097811" y="2276131"/>
                </a:cubicBezTo>
                <a:cubicBezTo>
                  <a:pt x="1078508" y="2276131"/>
                  <a:pt x="492000" y="2253116"/>
                  <a:pt x="443001" y="2256828"/>
                </a:cubicBezTo>
                <a:cubicBezTo>
                  <a:pt x="366532" y="2253858"/>
                  <a:pt x="313078" y="2187784"/>
                  <a:pt x="338320" y="2126163"/>
                </a:cubicBezTo>
                <a:cubicBezTo>
                  <a:pt x="353911" y="2088299"/>
                  <a:pt x="386577" y="2070482"/>
                  <a:pt x="425926" y="2063800"/>
                </a:cubicBezTo>
                <a:close/>
                <a:moveTo>
                  <a:pt x="446713" y="1916802"/>
                </a:moveTo>
                <a:cubicBezTo>
                  <a:pt x="426668" y="1916059"/>
                  <a:pt x="407365" y="1919029"/>
                  <a:pt x="390289" y="1927939"/>
                </a:cubicBezTo>
                <a:cubicBezTo>
                  <a:pt x="364305" y="1941302"/>
                  <a:pt x="363563" y="1966543"/>
                  <a:pt x="388062" y="1982877"/>
                </a:cubicBezTo>
                <a:cubicBezTo>
                  <a:pt x="404395" y="1992528"/>
                  <a:pt x="421471" y="1996241"/>
                  <a:pt x="440773" y="1996983"/>
                </a:cubicBezTo>
                <a:lnTo>
                  <a:pt x="1098554" y="2018513"/>
                </a:lnTo>
                <a:cubicBezTo>
                  <a:pt x="1116372" y="2019255"/>
                  <a:pt x="1133448" y="2017029"/>
                  <a:pt x="1149038" y="2008119"/>
                </a:cubicBezTo>
                <a:cubicBezTo>
                  <a:pt x="1176507" y="1993271"/>
                  <a:pt x="1177992" y="1969513"/>
                  <a:pt x="1151266" y="1952438"/>
                </a:cubicBezTo>
                <a:cubicBezTo>
                  <a:pt x="1135674" y="1942787"/>
                  <a:pt x="1117115" y="1938332"/>
                  <a:pt x="1098554" y="1937590"/>
                </a:cubicBezTo>
                <a:close/>
                <a:moveTo>
                  <a:pt x="523923" y="192914"/>
                </a:moveTo>
                <a:cubicBezTo>
                  <a:pt x="480864" y="222610"/>
                  <a:pt x="443743" y="246368"/>
                  <a:pt x="408107" y="273095"/>
                </a:cubicBezTo>
                <a:cubicBezTo>
                  <a:pt x="311592" y="348079"/>
                  <a:pt x="229927" y="436426"/>
                  <a:pt x="183898" y="552985"/>
                </a:cubicBezTo>
                <a:cubicBezTo>
                  <a:pt x="149004" y="639105"/>
                  <a:pt x="140095" y="728938"/>
                  <a:pt x="150488" y="820997"/>
                </a:cubicBezTo>
                <a:cubicBezTo>
                  <a:pt x="163110" y="935329"/>
                  <a:pt x="194291" y="1044464"/>
                  <a:pt x="244033" y="1149145"/>
                </a:cubicBezTo>
                <a:cubicBezTo>
                  <a:pt x="244775" y="1149887"/>
                  <a:pt x="243290" y="1152114"/>
                  <a:pt x="242548" y="1156569"/>
                </a:cubicBezTo>
                <a:cubicBezTo>
                  <a:pt x="201715" y="1091237"/>
                  <a:pt x="174988" y="1022191"/>
                  <a:pt x="154200" y="950920"/>
                </a:cubicBezTo>
                <a:cubicBezTo>
                  <a:pt x="125989" y="852179"/>
                  <a:pt x="115595" y="751210"/>
                  <a:pt x="131186" y="648757"/>
                </a:cubicBezTo>
                <a:cubicBezTo>
                  <a:pt x="142322" y="573773"/>
                  <a:pt x="173503" y="506213"/>
                  <a:pt x="215821" y="443851"/>
                </a:cubicBezTo>
                <a:cubicBezTo>
                  <a:pt x="288578" y="336943"/>
                  <a:pt x="387319" y="260474"/>
                  <a:pt x="500165" y="201081"/>
                </a:cubicBezTo>
                <a:cubicBezTo>
                  <a:pt x="505363" y="198111"/>
                  <a:pt x="510560" y="197369"/>
                  <a:pt x="523923" y="192914"/>
                </a:cubicBezTo>
                <a:close/>
                <a:moveTo>
                  <a:pt x="800630" y="46764"/>
                </a:moveTo>
                <a:cubicBezTo>
                  <a:pt x="771780" y="44996"/>
                  <a:pt x="742769" y="45142"/>
                  <a:pt x="713588" y="47343"/>
                </a:cubicBezTo>
                <a:cubicBezTo>
                  <a:pt x="674681" y="50278"/>
                  <a:pt x="635472" y="56866"/>
                  <a:pt x="595938" y="67446"/>
                </a:cubicBezTo>
                <a:cubicBezTo>
                  <a:pt x="425183" y="112734"/>
                  <a:pt x="287836" y="210732"/>
                  <a:pt x="175732" y="344366"/>
                </a:cubicBezTo>
                <a:cubicBezTo>
                  <a:pt x="100748" y="434199"/>
                  <a:pt x="62142" y="540364"/>
                  <a:pt x="49521" y="655438"/>
                </a:cubicBezTo>
                <a:cubicBezTo>
                  <a:pt x="32446" y="815058"/>
                  <a:pt x="71793" y="965026"/>
                  <a:pt x="137126" y="1109796"/>
                </a:cubicBezTo>
                <a:cubicBezTo>
                  <a:pt x="182413" y="1210023"/>
                  <a:pt x="249230" y="1296886"/>
                  <a:pt x="310109" y="1387460"/>
                </a:cubicBezTo>
                <a:cubicBezTo>
                  <a:pt x="373956" y="1482489"/>
                  <a:pt x="427410" y="1581972"/>
                  <a:pt x="440773" y="1695562"/>
                </a:cubicBezTo>
                <a:cubicBezTo>
                  <a:pt x="445228" y="1727486"/>
                  <a:pt x="454138" y="1759410"/>
                  <a:pt x="460819" y="1792076"/>
                </a:cubicBezTo>
                <a:cubicBezTo>
                  <a:pt x="464531" y="1810636"/>
                  <a:pt x="462764" y="1817754"/>
                  <a:pt x="492743" y="1817318"/>
                </a:cubicBezTo>
                <a:cubicBezTo>
                  <a:pt x="593727" y="1815849"/>
                  <a:pt x="965662" y="1836373"/>
                  <a:pt x="1065146" y="1836621"/>
                </a:cubicBezTo>
                <a:cubicBezTo>
                  <a:pt x="1079251" y="1838106"/>
                  <a:pt x="1085190" y="1832167"/>
                  <a:pt x="1089645" y="1818803"/>
                </a:cubicBezTo>
                <a:cubicBezTo>
                  <a:pt x="1103008" y="1776485"/>
                  <a:pt x="1111175" y="1731941"/>
                  <a:pt x="1116372" y="1688138"/>
                </a:cubicBezTo>
                <a:cubicBezTo>
                  <a:pt x="1132705" y="1550791"/>
                  <a:pt x="1179477" y="1427550"/>
                  <a:pt x="1268567" y="1319900"/>
                </a:cubicBezTo>
                <a:cubicBezTo>
                  <a:pt x="1307915" y="1271643"/>
                  <a:pt x="1343551" y="1219674"/>
                  <a:pt x="1376960" y="1166220"/>
                </a:cubicBezTo>
                <a:cubicBezTo>
                  <a:pt x="1425217" y="1089752"/>
                  <a:pt x="1448232" y="1002889"/>
                  <a:pt x="1468276" y="916026"/>
                </a:cubicBezTo>
                <a:cubicBezTo>
                  <a:pt x="1493519" y="809861"/>
                  <a:pt x="1500201" y="703696"/>
                  <a:pt x="1468276" y="599015"/>
                </a:cubicBezTo>
                <a:cubicBezTo>
                  <a:pt x="1401459" y="377775"/>
                  <a:pt x="1275248" y="204792"/>
                  <a:pt x="1056236" y="110506"/>
                </a:cubicBezTo>
                <a:cubicBezTo>
                  <a:pt x="972297" y="74592"/>
                  <a:pt x="887183" y="52067"/>
                  <a:pt x="800630" y="46764"/>
                </a:cubicBezTo>
                <a:close/>
                <a:moveTo>
                  <a:pt x="794163" y="814"/>
                </a:moveTo>
                <a:cubicBezTo>
                  <a:pt x="875086" y="4712"/>
                  <a:pt x="955638" y="22530"/>
                  <a:pt x="1036191" y="52598"/>
                </a:cubicBezTo>
                <a:cubicBezTo>
                  <a:pt x="1275248" y="140945"/>
                  <a:pt x="1421504" y="317640"/>
                  <a:pt x="1503912" y="551500"/>
                </a:cubicBezTo>
                <a:cubicBezTo>
                  <a:pt x="1544745" y="668802"/>
                  <a:pt x="1545488" y="789816"/>
                  <a:pt x="1518761" y="910830"/>
                </a:cubicBezTo>
                <a:cubicBezTo>
                  <a:pt x="1492034" y="1032586"/>
                  <a:pt x="1457140" y="1149887"/>
                  <a:pt x="1377702" y="1250855"/>
                </a:cubicBezTo>
                <a:cubicBezTo>
                  <a:pt x="1337612" y="1300597"/>
                  <a:pt x="1301233" y="1354051"/>
                  <a:pt x="1264855" y="1406020"/>
                </a:cubicBezTo>
                <a:cubicBezTo>
                  <a:pt x="1203977" y="1492140"/>
                  <a:pt x="1177250" y="1590882"/>
                  <a:pt x="1163144" y="1694078"/>
                </a:cubicBezTo>
                <a:cubicBezTo>
                  <a:pt x="1154235" y="1756440"/>
                  <a:pt x="1146811" y="1819546"/>
                  <a:pt x="1115630" y="1876711"/>
                </a:cubicBezTo>
                <a:cubicBezTo>
                  <a:pt x="1125281" y="1884878"/>
                  <a:pt x="1138644" y="1884136"/>
                  <a:pt x="1149781" y="1887848"/>
                </a:cubicBezTo>
                <a:cubicBezTo>
                  <a:pt x="1203235" y="1904923"/>
                  <a:pt x="1235158" y="1945757"/>
                  <a:pt x="1229961" y="1991044"/>
                </a:cubicBezTo>
                <a:cubicBezTo>
                  <a:pt x="1224022" y="2034846"/>
                  <a:pt x="1177992" y="2073451"/>
                  <a:pt x="1126023" y="2077164"/>
                </a:cubicBezTo>
                <a:cubicBezTo>
                  <a:pt x="1117857" y="2077906"/>
                  <a:pt x="1108948" y="2077906"/>
                  <a:pt x="1100038" y="2077906"/>
                </a:cubicBezTo>
                <a:cubicBezTo>
                  <a:pt x="1038418" y="2074936"/>
                  <a:pt x="496455" y="2056376"/>
                  <a:pt x="423698" y="2054891"/>
                </a:cubicBezTo>
                <a:cubicBezTo>
                  <a:pt x="403653" y="2055633"/>
                  <a:pt x="385093" y="2048210"/>
                  <a:pt x="368017" y="2039300"/>
                </a:cubicBezTo>
                <a:cubicBezTo>
                  <a:pt x="333866" y="2020740"/>
                  <a:pt x="309366" y="1994013"/>
                  <a:pt x="311594" y="1951695"/>
                </a:cubicBezTo>
                <a:cubicBezTo>
                  <a:pt x="314564" y="1907151"/>
                  <a:pt x="344260" y="1882651"/>
                  <a:pt x="382123" y="1867803"/>
                </a:cubicBezTo>
                <a:cubicBezTo>
                  <a:pt x="397714" y="1861121"/>
                  <a:pt x="415532" y="1858893"/>
                  <a:pt x="434092" y="1854439"/>
                </a:cubicBezTo>
                <a:cubicBezTo>
                  <a:pt x="408107" y="1790591"/>
                  <a:pt x="400684" y="1722289"/>
                  <a:pt x="387320" y="1655472"/>
                </a:cubicBezTo>
                <a:cubicBezTo>
                  <a:pt x="372471" y="1584200"/>
                  <a:pt x="337578" y="1521837"/>
                  <a:pt x="301199" y="1459474"/>
                </a:cubicBezTo>
                <a:cubicBezTo>
                  <a:pt x="251458" y="1374096"/>
                  <a:pt x="185383" y="1299855"/>
                  <a:pt x="137869" y="1212992"/>
                </a:cubicBezTo>
                <a:cubicBezTo>
                  <a:pt x="44324" y="1041494"/>
                  <a:pt x="-13585" y="861830"/>
                  <a:pt x="2748" y="664348"/>
                </a:cubicBezTo>
                <a:cubicBezTo>
                  <a:pt x="13885" y="531456"/>
                  <a:pt x="57687" y="409699"/>
                  <a:pt x="145292" y="308730"/>
                </a:cubicBezTo>
                <a:cubicBezTo>
                  <a:pt x="254428" y="180293"/>
                  <a:pt x="387320" y="83779"/>
                  <a:pt x="549909" y="32552"/>
                </a:cubicBezTo>
                <a:cubicBezTo>
                  <a:pt x="631946" y="6939"/>
                  <a:pt x="713240" y="-3084"/>
                  <a:pt x="794163" y="81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78872-7290-4B75-9C45-9A78F9CF4BF9}"/>
              </a:ext>
            </a:extLst>
          </p:cNvPr>
          <p:cNvGrpSpPr/>
          <p:nvPr userDrawn="1"/>
        </p:nvGrpSpPr>
        <p:grpSpPr>
          <a:xfrm>
            <a:off x="105231" y="665929"/>
            <a:ext cx="2324396" cy="917699"/>
            <a:chOff x="1525348" y="1579815"/>
            <a:chExt cx="6070988" cy="27617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9F1CB56-9B6F-4200-B4C4-12F479AAE240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EFE793-D4E3-4B35-AC90-6F19E6D778FE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C7450A4C-8DB2-47C2-B495-867D6429506E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F6CC2D-FB0F-44F8-B990-27B2CFE2C01F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C24BE4-A2B7-404C-B036-3F17EA4C9D48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09EB30B-2D9A-47A8-9A98-A075744930CE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6454B58-3925-42E3-B04C-D46DD8E3DE76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AEF941-28C7-48B5-B92A-0EE717D0AAB1}"/>
              </a:ext>
            </a:extLst>
          </p:cNvPr>
          <p:cNvSpPr/>
          <p:nvPr userDrawn="1"/>
        </p:nvSpPr>
        <p:spPr>
          <a:xfrm rot="628173">
            <a:off x="918871" y="1620887"/>
            <a:ext cx="702796" cy="961692"/>
          </a:xfrm>
          <a:custGeom>
            <a:avLst/>
            <a:gdLst>
              <a:gd name="connsiteX0" fmla="*/ 72231 w 937061"/>
              <a:gd name="connsiteY0" fmla="*/ 508194 h 1282256"/>
              <a:gd name="connsiteX1" fmla="*/ 139689 w 937061"/>
              <a:gd name="connsiteY1" fmla="*/ 559080 h 1282256"/>
              <a:gd name="connsiteX2" fmla="*/ 137581 w 937061"/>
              <a:gd name="connsiteY2" fmla="*/ 579636 h 1282256"/>
              <a:gd name="connsiteX3" fmla="*/ 173595 w 937061"/>
              <a:gd name="connsiteY3" fmla="*/ 561778 h 1282256"/>
              <a:gd name="connsiteX4" fmla="*/ 235622 w 937061"/>
              <a:gd name="connsiteY4" fmla="*/ 562333 h 1282256"/>
              <a:gd name="connsiteX5" fmla="*/ 265212 w 937061"/>
              <a:gd name="connsiteY5" fmla="*/ 596791 h 1282256"/>
              <a:gd name="connsiteX6" fmla="*/ 264188 w 937061"/>
              <a:gd name="connsiteY6" fmla="*/ 602277 h 1282256"/>
              <a:gd name="connsiteX7" fmla="*/ 251467 w 937061"/>
              <a:gd name="connsiteY7" fmla="*/ 657997 h 1282256"/>
              <a:gd name="connsiteX8" fmla="*/ 248802 w 937061"/>
              <a:gd name="connsiteY8" fmla="*/ 665620 h 1282256"/>
              <a:gd name="connsiteX9" fmla="*/ 226702 w 937061"/>
              <a:gd name="connsiteY9" fmla="*/ 731221 h 1282256"/>
              <a:gd name="connsiteX10" fmla="*/ 292287 w 937061"/>
              <a:gd name="connsiteY10" fmla="*/ 797322 h 1282256"/>
              <a:gd name="connsiteX11" fmla="*/ 318540 w 937061"/>
              <a:gd name="connsiteY11" fmla="*/ 799397 h 1282256"/>
              <a:gd name="connsiteX12" fmla="*/ 386587 w 937061"/>
              <a:gd name="connsiteY12" fmla="*/ 855674 h 1282256"/>
              <a:gd name="connsiteX13" fmla="*/ 391213 w 937061"/>
              <a:gd name="connsiteY13" fmla="*/ 832209 h 1282256"/>
              <a:gd name="connsiteX14" fmla="*/ 339010 w 937061"/>
              <a:gd name="connsiteY14" fmla="*/ 777893 h 1282256"/>
              <a:gd name="connsiteX15" fmla="*/ 374294 w 937061"/>
              <a:gd name="connsiteY15" fmla="*/ 724114 h 1282256"/>
              <a:gd name="connsiteX16" fmla="*/ 365526 w 937061"/>
              <a:gd name="connsiteY16" fmla="*/ 703124 h 1282256"/>
              <a:gd name="connsiteX17" fmla="*/ 314275 w 937061"/>
              <a:gd name="connsiteY17" fmla="*/ 774111 h 1282256"/>
              <a:gd name="connsiteX18" fmla="*/ 255752 w 937061"/>
              <a:gd name="connsiteY18" fmla="*/ 746224 h 1282256"/>
              <a:gd name="connsiteX19" fmla="*/ 257804 w 937061"/>
              <a:gd name="connsiteY19" fmla="*/ 700011 h 1282256"/>
              <a:gd name="connsiteX20" fmla="*/ 281358 w 937061"/>
              <a:gd name="connsiteY20" fmla="*/ 666529 h 1282256"/>
              <a:gd name="connsiteX21" fmla="*/ 276069 w 937061"/>
              <a:gd name="connsiteY21" fmla="*/ 646729 h 1282256"/>
              <a:gd name="connsiteX22" fmla="*/ 315725 w 937061"/>
              <a:gd name="connsiteY22" fmla="*/ 605586 h 1282256"/>
              <a:gd name="connsiteX23" fmla="*/ 348811 w 937061"/>
              <a:gd name="connsiteY23" fmla="*/ 615972 h 1282256"/>
              <a:gd name="connsiteX24" fmla="*/ 355707 w 937061"/>
              <a:gd name="connsiteY24" fmla="*/ 609198 h 1282256"/>
              <a:gd name="connsiteX25" fmla="*/ 423989 w 937061"/>
              <a:gd name="connsiteY25" fmla="*/ 603914 h 1282256"/>
              <a:gd name="connsiteX26" fmla="*/ 462978 w 937061"/>
              <a:gd name="connsiteY26" fmla="*/ 667189 h 1282256"/>
              <a:gd name="connsiteX27" fmla="*/ 447498 w 937061"/>
              <a:gd name="connsiteY27" fmla="*/ 742160 h 1282256"/>
              <a:gd name="connsiteX28" fmla="*/ 444272 w 937061"/>
              <a:gd name="connsiteY28" fmla="*/ 747849 h 1282256"/>
              <a:gd name="connsiteX29" fmla="*/ 468977 w 937061"/>
              <a:gd name="connsiteY29" fmla="*/ 772413 h 1282256"/>
              <a:gd name="connsiteX30" fmla="*/ 495847 w 937061"/>
              <a:gd name="connsiteY30" fmla="*/ 863799 h 1282256"/>
              <a:gd name="connsiteX31" fmla="*/ 444271 w 937061"/>
              <a:gd name="connsiteY31" fmla="*/ 922014 h 1282256"/>
              <a:gd name="connsiteX32" fmla="*/ 431747 w 937061"/>
              <a:gd name="connsiteY32" fmla="*/ 921551 h 1282256"/>
              <a:gd name="connsiteX33" fmla="*/ 442410 w 937061"/>
              <a:gd name="connsiteY33" fmla="*/ 937592 h 1282256"/>
              <a:gd name="connsiteX34" fmla="*/ 543619 w 937061"/>
              <a:gd name="connsiteY34" fmla="*/ 1186492 h 1282256"/>
              <a:gd name="connsiteX35" fmla="*/ 566594 w 937061"/>
              <a:gd name="connsiteY35" fmla="*/ 1273228 h 1282256"/>
              <a:gd name="connsiteX36" fmla="*/ 531195 w 937061"/>
              <a:gd name="connsiteY36" fmla="*/ 1282256 h 1282256"/>
              <a:gd name="connsiteX37" fmla="*/ 510987 w 937061"/>
              <a:gd name="connsiteY37" fmla="*/ 1183176 h 1282256"/>
              <a:gd name="connsiteX38" fmla="*/ 419465 w 937061"/>
              <a:gd name="connsiteY38" fmla="*/ 965735 h 1282256"/>
              <a:gd name="connsiteX39" fmla="*/ 380666 w 937061"/>
              <a:gd name="connsiteY39" fmla="*/ 911088 h 1282256"/>
              <a:gd name="connsiteX40" fmla="*/ 370913 w 937061"/>
              <a:gd name="connsiteY40" fmla="*/ 906441 h 1282256"/>
              <a:gd name="connsiteX41" fmla="*/ 360466 w 937061"/>
              <a:gd name="connsiteY41" fmla="*/ 906130 h 1282256"/>
              <a:gd name="connsiteX42" fmla="*/ 314518 w 937061"/>
              <a:gd name="connsiteY42" fmla="*/ 920936 h 1282256"/>
              <a:gd name="connsiteX43" fmla="*/ 256927 w 937061"/>
              <a:gd name="connsiteY43" fmla="*/ 880449 h 1282256"/>
              <a:gd name="connsiteX44" fmla="*/ 248732 w 937061"/>
              <a:gd name="connsiteY44" fmla="*/ 847130 h 1282256"/>
              <a:gd name="connsiteX45" fmla="*/ 247889 w 937061"/>
              <a:gd name="connsiteY45" fmla="*/ 840361 h 1282256"/>
              <a:gd name="connsiteX46" fmla="*/ 220304 w 937061"/>
              <a:gd name="connsiteY46" fmla="*/ 848717 h 1282256"/>
              <a:gd name="connsiteX47" fmla="*/ 136302 w 937061"/>
              <a:gd name="connsiteY47" fmla="*/ 795389 h 1282256"/>
              <a:gd name="connsiteX48" fmla="*/ 132240 w 937061"/>
              <a:gd name="connsiteY48" fmla="*/ 772306 h 1282256"/>
              <a:gd name="connsiteX49" fmla="*/ 132030 w 937061"/>
              <a:gd name="connsiteY49" fmla="*/ 749123 h 1282256"/>
              <a:gd name="connsiteX50" fmla="*/ 118944 w 937061"/>
              <a:gd name="connsiteY50" fmla="*/ 746653 h 1282256"/>
              <a:gd name="connsiteX51" fmla="*/ 28110 w 937061"/>
              <a:gd name="connsiteY51" fmla="*/ 666272 h 1282256"/>
              <a:gd name="connsiteX52" fmla="*/ 18430 w 937061"/>
              <a:gd name="connsiteY52" fmla="*/ 570895 h 1282256"/>
              <a:gd name="connsiteX53" fmla="*/ 72231 w 937061"/>
              <a:gd name="connsiteY53" fmla="*/ 508194 h 1282256"/>
              <a:gd name="connsiteX54" fmla="*/ 828778 w 937061"/>
              <a:gd name="connsiteY54" fmla="*/ 368188 h 1282256"/>
              <a:gd name="connsiteX55" fmla="*/ 903402 w 937061"/>
              <a:gd name="connsiteY55" fmla="*/ 393916 h 1282256"/>
              <a:gd name="connsiteX56" fmla="*/ 921670 w 937061"/>
              <a:gd name="connsiteY56" fmla="*/ 560021 h 1282256"/>
              <a:gd name="connsiteX57" fmla="*/ 873673 w 937061"/>
              <a:gd name="connsiteY57" fmla="*/ 610037 h 1282256"/>
              <a:gd name="connsiteX58" fmla="*/ 870382 w 937061"/>
              <a:gd name="connsiteY58" fmla="*/ 612071 h 1282256"/>
              <a:gd name="connsiteX59" fmla="*/ 881183 w 937061"/>
              <a:gd name="connsiteY59" fmla="*/ 655093 h 1282256"/>
              <a:gd name="connsiteX60" fmla="*/ 811085 w 937061"/>
              <a:gd name="connsiteY60" fmla="*/ 738732 h 1282256"/>
              <a:gd name="connsiteX61" fmla="*/ 793636 w 937061"/>
              <a:gd name="connsiteY61" fmla="*/ 739105 h 1282256"/>
              <a:gd name="connsiteX62" fmla="*/ 799023 w 937061"/>
              <a:gd name="connsiteY62" fmla="*/ 768256 h 1282256"/>
              <a:gd name="connsiteX63" fmla="*/ 794668 w 937061"/>
              <a:gd name="connsiteY63" fmla="*/ 805320 h 1282256"/>
              <a:gd name="connsiteX64" fmla="*/ 736637 w 937061"/>
              <a:gd name="connsiteY64" fmla="*/ 842933 h 1282256"/>
              <a:gd name="connsiteX65" fmla="*/ 711441 w 937061"/>
              <a:gd name="connsiteY65" fmla="*/ 841070 h 1282256"/>
              <a:gd name="connsiteX66" fmla="*/ 702708 w 937061"/>
              <a:gd name="connsiteY66" fmla="*/ 844516 h 1282256"/>
              <a:gd name="connsiteX67" fmla="*/ 683025 w 937061"/>
              <a:gd name="connsiteY67" fmla="*/ 866563 h 1282256"/>
              <a:gd name="connsiteX68" fmla="*/ 657843 w 937061"/>
              <a:gd name="connsiteY68" fmla="*/ 881435 h 1282256"/>
              <a:gd name="connsiteX69" fmla="*/ 694319 w 937061"/>
              <a:gd name="connsiteY69" fmla="*/ 1016214 h 1282256"/>
              <a:gd name="connsiteX70" fmla="*/ 713201 w 937061"/>
              <a:gd name="connsiteY70" fmla="*/ 1156998 h 1282256"/>
              <a:gd name="connsiteX71" fmla="*/ 720960 w 937061"/>
              <a:gd name="connsiteY71" fmla="*/ 1258622 h 1282256"/>
              <a:gd name="connsiteX72" fmla="*/ 679557 w 937061"/>
              <a:gd name="connsiteY72" fmla="*/ 1261399 h 1282256"/>
              <a:gd name="connsiteX73" fmla="*/ 677437 w 937061"/>
              <a:gd name="connsiteY73" fmla="*/ 1146560 h 1282256"/>
              <a:gd name="connsiteX74" fmla="*/ 658812 w 937061"/>
              <a:gd name="connsiteY74" fmla="*/ 1013559 h 1282256"/>
              <a:gd name="connsiteX75" fmla="*/ 620096 w 937061"/>
              <a:gd name="connsiteY75" fmla="*/ 884815 h 1282256"/>
              <a:gd name="connsiteX76" fmla="*/ 617487 w 937061"/>
              <a:gd name="connsiteY76" fmla="*/ 885041 h 1282256"/>
              <a:gd name="connsiteX77" fmla="*/ 582656 w 937061"/>
              <a:gd name="connsiteY77" fmla="*/ 865072 h 1282256"/>
              <a:gd name="connsiteX78" fmla="*/ 558217 w 937061"/>
              <a:gd name="connsiteY78" fmla="*/ 771403 h 1282256"/>
              <a:gd name="connsiteX79" fmla="*/ 575867 w 937061"/>
              <a:gd name="connsiteY79" fmla="*/ 722513 h 1282256"/>
              <a:gd name="connsiteX80" fmla="*/ 560670 w 937061"/>
              <a:gd name="connsiteY80" fmla="*/ 708618 h 1282256"/>
              <a:gd name="connsiteX81" fmla="*/ 534291 w 937061"/>
              <a:gd name="connsiteY81" fmla="*/ 600031 h 1282256"/>
              <a:gd name="connsiteX82" fmla="*/ 572231 w 937061"/>
              <a:gd name="connsiteY82" fmla="*/ 560631 h 1282256"/>
              <a:gd name="connsiteX83" fmla="*/ 603475 w 937061"/>
              <a:gd name="connsiteY83" fmla="*/ 559950 h 1282256"/>
              <a:gd name="connsiteX84" fmla="*/ 618559 w 937061"/>
              <a:gd name="connsiteY84" fmla="*/ 565514 h 1282256"/>
              <a:gd name="connsiteX85" fmla="*/ 649454 w 937061"/>
              <a:gd name="connsiteY85" fmla="*/ 543101 h 1282256"/>
              <a:gd name="connsiteX86" fmla="*/ 697970 w 937061"/>
              <a:gd name="connsiteY86" fmla="*/ 567543 h 1282256"/>
              <a:gd name="connsiteX87" fmla="*/ 700456 w 937061"/>
              <a:gd name="connsiteY87" fmla="*/ 590917 h 1282256"/>
              <a:gd name="connsiteX88" fmla="*/ 720550 w 937061"/>
              <a:gd name="connsiteY88" fmla="*/ 600445 h 1282256"/>
              <a:gd name="connsiteX89" fmla="*/ 751604 w 937061"/>
              <a:gd name="connsiteY89" fmla="*/ 639520 h 1282256"/>
              <a:gd name="connsiteX90" fmla="*/ 738347 w 937061"/>
              <a:gd name="connsiteY90" fmla="*/ 683525 h 1282256"/>
              <a:gd name="connsiteX91" fmla="*/ 707956 w 937061"/>
              <a:gd name="connsiteY91" fmla="*/ 700956 h 1282256"/>
              <a:gd name="connsiteX92" fmla="*/ 634896 w 937061"/>
              <a:gd name="connsiteY92" fmla="*/ 651717 h 1282256"/>
              <a:gd name="connsiteX93" fmla="*/ 633997 w 937061"/>
              <a:gd name="connsiteY93" fmla="*/ 675512 h 1282256"/>
              <a:gd name="connsiteX94" fmla="*/ 687058 w 937061"/>
              <a:gd name="connsiteY94" fmla="*/ 716835 h 1282256"/>
              <a:gd name="connsiteX95" fmla="*/ 656986 w 937061"/>
              <a:gd name="connsiteY95" fmla="*/ 782282 h 1282256"/>
              <a:gd name="connsiteX96" fmla="*/ 669532 w 937061"/>
              <a:gd name="connsiteY96" fmla="*/ 802778 h 1282256"/>
              <a:gd name="connsiteX97" fmla="*/ 712109 w 937061"/>
              <a:gd name="connsiteY97" fmla="*/ 736651 h 1282256"/>
              <a:gd name="connsiteX98" fmla="*/ 723692 w 937061"/>
              <a:gd name="connsiteY98" fmla="*/ 721066 h 1282256"/>
              <a:gd name="connsiteX99" fmla="*/ 776459 w 937061"/>
              <a:gd name="connsiteY99" fmla="*/ 653872 h 1282256"/>
              <a:gd name="connsiteX100" fmla="*/ 733368 w 937061"/>
              <a:gd name="connsiteY100" fmla="*/ 578317 h 1282256"/>
              <a:gd name="connsiteX101" fmla="*/ 723890 w 937061"/>
              <a:gd name="connsiteY101" fmla="*/ 565605 h 1282256"/>
              <a:gd name="connsiteX102" fmla="*/ 694098 w 937061"/>
              <a:gd name="connsiteY102" fmla="*/ 523444 h 1282256"/>
              <a:gd name="connsiteX103" fmla="*/ 690243 w 937061"/>
              <a:gd name="connsiteY103" fmla="*/ 515805 h 1282256"/>
              <a:gd name="connsiteX104" fmla="*/ 698774 w 937061"/>
              <a:gd name="connsiteY104" fmla="*/ 485914 h 1282256"/>
              <a:gd name="connsiteX105" fmla="*/ 755797 w 937061"/>
              <a:gd name="connsiteY105" fmla="*/ 452765 h 1282256"/>
              <a:gd name="connsiteX106" fmla="*/ 802978 w 937061"/>
              <a:gd name="connsiteY106" fmla="*/ 455658 h 1282256"/>
              <a:gd name="connsiteX107" fmla="*/ 792796 w 937061"/>
              <a:gd name="connsiteY107" fmla="*/ 434725 h 1282256"/>
              <a:gd name="connsiteX108" fmla="*/ 828778 w 937061"/>
              <a:gd name="connsiteY108" fmla="*/ 368188 h 1282256"/>
              <a:gd name="connsiteX109" fmla="*/ 80732 w 937061"/>
              <a:gd name="connsiteY109" fmla="*/ 236718 h 1282256"/>
              <a:gd name="connsiteX110" fmla="*/ 85733 w 937061"/>
              <a:gd name="connsiteY110" fmla="*/ 243941 h 1282256"/>
              <a:gd name="connsiteX111" fmla="*/ 165483 w 937061"/>
              <a:gd name="connsiteY111" fmla="*/ 295204 h 1282256"/>
              <a:gd name="connsiteX112" fmla="*/ 199590 w 937061"/>
              <a:gd name="connsiteY112" fmla="*/ 324345 h 1282256"/>
              <a:gd name="connsiteX113" fmla="*/ 183395 w 937061"/>
              <a:gd name="connsiteY113" fmla="*/ 381115 h 1282256"/>
              <a:gd name="connsiteX114" fmla="*/ 167577 w 937061"/>
              <a:gd name="connsiteY114" fmla="*/ 388113 h 1282256"/>
              <a:gd name="connsiteX115" fmla="*/ 179565 w 937061"/>
              <a:gd name="connsiteY115" fmla="*/ 401175 h 1282256"/>
              <a:gd name="connsiteX116" fmla="*/ 179992 w 937061"/>
              <a:gd name="connsiteY116" fmla="*/ 449781 h 1282256"/>
              <a:gd name="connsiteX117" fmla="*/ 108044 w 937061"/>
              <a:gd name="connsiteY117" fmla="*/ 482632 h 1282256"/>
              <a:gd name="connsiteX118" fmla="*/ 27201 w 937061"/>
              <a:gd name="connsiteY118" fmla="*/ 505923 h 1282256"/>
              <a:gd name="connsiteX119" fmla="*/ 570 w 937061"/>
              <a:gd name="connsiteY119" fmla="*/ 441177 h 1282256"/>
              <a:gd name="connsiteX120" fmla="*/ 70413 w 937061"/>
              <a:gd name="connsiteY120" fmla="*/ 361661 h 1282256"/>
              <a:gd name="connsiteX121" fmla="*/ 65724 w 937061"/>
              <a:gd name="connsiteY121" fmla="*/ 357231 h 1282256"/>
              <a:gd name="connsiteX122" fmla="*/ 36050 w 937061"/>
              <a:gd name="connsiteY122" fmla="*/ 293659 h 1282256"/>
              <a:gd name="connsiteX123" fmla="*/ 80732 w 937061"/>
              <a:gd name="connsiteY123" fmla="*/ 236718 h 1282256"/>
              <a:gd name="connsiteX124" fmla="*/ 734063 w 937061"/>
              <a:gd name="connsiteY124" fmla="*/ 115786 h 1282256"/>
              <a:gd name="connsiteX125" fmla="*/ 800039 w 937061"/>
              <a:gd name="connsiteY125" fmla="*/ 168575 h 1282256"/>
              <a:gd name="connsiteX126" fmla="*/ 790133 w 937061"/>
              <a:gd name="connsiteY126" fmla="*/ 225202 h 1282256"/>
              <a:gd name="connsiteX127" fmla="*/ 788636 w 937061"/>
              <a:gd name="connsiteY127" fmla="*/ 228126 h 1282256"/>
              <a:gd name="connsiteX128" fmla="*/ 788782 w 937061"/>
              <a:gd name="connsiteY128" fmla="*/ 228914 h 1282256"/>
              <a:gd name="connsiteX129" fmla="*/ 879477 w 937061"/>
              <a:gd name="connsiteY129" fmla="*/ 273265 h 1282256"/>
              <a:gd name="connsiteX130" fmla="*/ 880462 w 937061"/>
              <a:gd name="connsiteY130" fmla="*/ 348046 h 1282256"/>
              <a:gd name="connsiteX131" fmla="*/ 875371 w 937061"/>
              <a:gd name="connsiteY131" fmla="*/ 346949 h 1282256"/>
              <a:gd name="connsiteX132" fmla="*/ 802289 w 937061"/>
              <a:gd name="connsiteY132" fmla="*/ 352714 h 1282256"/>
              <a:gd name="connsiteX133" fmla="*/ 731227 w 937061"/>
              <a:gd name="connsiteY133" fmla="*/ 357290 h 1282256"/>
              <a:gd name="connsiteX134" fmla="*/ 699035 w 937061"/>
              <a:gd name="connsiteY134" fmla="*/ 320868 h 1282256"/>
              <a:gd name="connsiteX135" fmla="*/ 705546 w 937061"/>
              <a:gd name="connsiteY135" fmla="*/ 292165 h 1282256"/>
              <a:gd name="connsiteX136" fmla="*/ 707611 w 937061"/>
              <a:gd name="connsiteY136" fmla="*/ 287913 h 1282256"/>
              <a:gd name="connsiteX137" fmla="*/ 691898 w 937061"/>
              <a:gd name="connsiteY137" fmla="*/ 287761 h 1282256"/>
              <a:gd name="connsiteX138" fmla="*/ 656836 w 937061"/>
              <a:gd name="connsiteY138" fmla="*/ 256759 h 1282256"/>
              <a:gd name="connsiteX139" fmla="*/ 657076 w 937061"/>
              <a:gd name="connsiteY139" fmla="*/ 221678 h 1282256"/>
              <a:gd name="connsiteX140" fmla="*/ 672162 w 937061"/>
              <a:gd name="connsiteY140" fmla="*/ 203002 h 1282256"/>
              <a:gd name="connsiteX141" fmla="*/ 732996 w 937061"/>
              <a:gd name="connsiteY141" fmla="*/ 118834 h 1282256"/>
              <a:gd name="connsiteX142" fmla="*/ 734063 w 937061"/>
              <a:gd name="connsiteY142" fmla="*/ 115786 h 1282256"/>
              <a:gd name="connsiteX143" fmla="*/ 234805 w 937061"/>
              <a:gd name="connsiteY143" fmla="*/ 54681 h 1282256"/>
              <a:gd name="connsiteX144" fmla="*/ 265378 w 937061"/>
              <a:gd name="connsiteY144" fmla="*/ 49820 h 1282256"/>
              <a:gd name="connsiteX145" fmla="*/ 314937 w 937061"/>
              <a:gd name="connsiteY145" fmla="*/ 75496 h 1282256"/>
              <a:gd name="connsiteX146" fmla="*/ 345601 w 937061"/>
              <a:gd name="connsiteY146" fmla="*/ 197347 h 1282256"/>
              <a:gd name="connsiteX147" fmla="*/ 334083 w 937061"/>
              <a:gd name="connsiteY147" fmla="*/ 235327 h 1282256"/>
              <a:gd name="connsiteX148" fmla="*/ 353353 w 937061"/>
              <a:gd name="connsiteY148" fmla="*/ 413468 h 1282256"/>
              <a:gd name="connsiteX149" fmla="*/ 418223 w 937061"/>
              <a:gd name="connsiteY149" fmla="*/ 498850 h 1282256"/>
              <a:gd name="connsiteX150" fmla="*/ 414075 w 937061"/>
              <a:gd name="connsiteY150" fmla="*/ 570097 h 1282256"/>
              <a:gd name="connsiteX151" fmla="*/ 374791 w 937061"/>
              <a:gd name="connsiteY151" fmla="*/ 572468 h 1282256"/>
              <a:gd name="connsiteX152" fmla="*/ 347212 w 937061"/>
              <a:gd name="connsiteY152" fmla="*/ 583064 h 1282256"/>
              <a:gd name="connsiteX153" fmla="*/ 340945 w 937061"/>
              <a:gd name="connsiteY153" fmla="*/ 584425 h 1282256"/>
              <a:gd name="connsiteX154" fmla="*/ 286621 w 937061"/>
              <a:gd name="connsiteY154" fmla="*/ 583668 h 1282256"/>
              <a:gd name="connsiteX155" fmla="*/ 233948 w 937061"/>
              <a:gd name="connsiteY155" fmla="*/ 534531 h 1282256"/>
              <a:gd name="connsiteX156" fmla="*/ 162779 w 937061"/>
              <a:gd name="connsiteY156" fmla="*/ 538517 h 1282256"/>
              <a:gd name="connsiteX157" fmla="*/ 146371 w 937061"/>
              <a:gd name="connsiteY157" fmla="*/ 502641 h 1282256"/>
              <a:gd name="connsiteX158" fmla="*/ 196829 w 937061"/>
              <a:gd name="connsiteY158" fmla="*/ 467040 h 1282256"/>
              <a:gd name="connsiteX159" fmla="*/ 291634 w 937061"/>
              <a:gd name="connsiteY159" fmla="*/ 464187 h 1282256"/>
              <a:gd name="connsiteX160" fmla="*/ 339848 w 937061"/>
              <a:gd name="connsiteY160" fmla="*/ 495814 h 1282256"/>
              <a:gd name="connsiteX161" fmla="*/ 344709 w 937061"/>
              <a:gd name="connsiteY161" fmla="*/ 472509 h 1282256"/>
              <a:gd name="connsiteX162" fmla="*/ 302160 w 937061"/>
              <a:gd name="connsiteY162" fmla="*/ 429650 h 1282256"/>
              <a:gd name="connsiteX163" fmla="*/ 317151 w 937061"/>
              <a:gd name="connsiteY163" fmla="*/ 371880 h 1282256"/>
              <a:gd name="connsiteX164" fmla="*/ 300153 w 937061"/>
              <a:gd name="connsiteY164" fmla="*/ 354855 h 1282256"/>
              <a:gd name="connsiteX165" fmla="*/ 275979 w 937061"/>
              <a:gd name="connsiteY165" fmla="*/ 409229 h 1282256"/>
              <a:gd name="connsiteX166" fmla="*/ 278835 w 937061"/>
              <a:gd name="connsiteY166" fmla="*/ 436812 h 1282256"/>
              <a:gd name="connsiteX167" fmla="*/ 277330 w 937061"/>
              <a:gd name="connsiteY167" fmla="*/ 442997 h 1282256"/>
              <a:gd name="connsiteX168" fmla="*/ 211427 w 937061"/>
              <a:gd name="connsiteY168" fmla="*/ 446824 h 1282256"/>
              <a:gd name="connsiteX169" fmla="*/ 209401 w 937061"/>
              <a:gd name="connsiteY169" fmla="*/ 440273 h 1282256"/>
              <a:gd name="connsiteX170" fmla="*/ 206434 w 937061"/>
              <a:gd name="connsiteY170" fmla="*/ 398858 h 1282256"/>
              <a:gd name="connsiteX171" fmla="*/ 207223 w 937061"/>
              <a:gd name="connsiteY171" fmla="*/ 393213 h 1282256"/>
              <a:gd name="connsiteX172" fmla="*/ 213263 w 937061"/>
              <a:gd name="connsiteY172" fmla="*/ 300227 h 1282256"/>
              <a:gd name="connsiteX173" fmla="*/ 210849 w 937061"/>
              <a:gd name="connsiteY173" fmla="*/ 295987 h 1282256"/>
              <a:gd name="connsiteX174" fmla="*/ 230359 w 937061"/>
              <a:gd name="connsiteY174" fmla="*/ 289124 h 1282256"/>
              <a:gd name="connsiteX175" fmla="*/ 278448 w 937061"/>
              <a:gd name="connsiteY175" fmla="*/ 208737 h 1282256"/>
              <a:gd name="connsiteX176" fmla="*/ 283559 w 937061"/>
              <a:gd name="connsiteY176" fmla="*/ 197812 h 1282256"/>
              <a:gd name="connsiteX177" fmla="*/ 314933 w 937061"/>
              <a:gd name="connsiteY177" fmla="*/ 142718 h 1282256"/>
              <a:gd name="connsiteX178" fmla="*/ 291729 w 937061"/>
              <a:gd name="connsiteY178" fmla="*/ 141710 h 1282256"/>
              <a:gd name="connsiteX179" fmla="*/ 204653 w 937061"/>
              <a:gd name="connsiteY179" fmla="*/ 172059 h 1282256"/>
              <a:gd name="connsiteX180" fmla="*/ 190282 w 937061"/>
              <a:gd name="connsiteY180" fmla="*/ 190196 h 1282256"/>
              <a:gd name="connsiteX181" fmla="*/ 254302 w 937061"/>
              <a:gd name="connsiteY181" fmla="*/ 210348 h 1282256"/>
              <a:gd name="connsiteX182" fmla="*/ 206445 w 937061"/>
              <a:gd name="connsiteY182" fmla="*/ 272154 h 1282256"/>
              <a:gd name="connsiteX183" fmla="*/ 114462 w 937061"/>
              <a:gd name="connsiteY183" fmla="*/ 240670 h 1282256"/>
              <a:gd name="connsiteX184" fmla="*/ 120246 w 937061"/>
              <a:gd name="connsiteY184" fmla="*/ 146306 h 1282256"/>
              <a:gd name="connsiteX185" fmla="*/ 159117 w 937061"/>
              <a:gd name="connsiteY185" fmla="*/ 137290 h 1282256"/>
              <a:gd name="connsiteX186" fmla="*/ 166880 w 937061"/>
              <a:gd name="connsiteY186" fmla="*/ 133004 h 1282256"/>
              <a:gd name="connsiteX187" fmla="*/ 208914 w 937061"/>
              <a:gd name="connsiteY187" fmla="*/ 71662 h 1282256"/>
              <a:gd name="connsiteX188" fmla="*/ 234805 w 937061"/>
              <a:gd name="connsiteY188" fmla="*/ 54681 h 1282256"/>
              <a:gd name="connsiteX189" fmla="*/ 518054 w 937061"/>
              <a:gd name="connsiteY189" fmla="*/ 685 h 1282256"/>
              <a:gd name="connsiteX190" fmla="*/ 567481 w 937061"/>
              <a:gd name="connsiteY190" fmla="*/ 11310 h 1282256"/>
              <a:gd name="connsiteX191" fmla="*/ 617166 w 937061"/>
              <a:gd name="connsiteY191" fmla="*/ 49796 h 1282256"/>
              <a:gd name="connsiteX192" fmla="*/ 624803 w 937061"/>
              <a:gd name="connsiteY192" fmla="*/ 51439 h 1282256"/>
              <a:gd name="connsiteX193" fmla="*/ 685335 w 937061"/>
              <a:gd name="connsiteY193" fmla="*/ 54921 h 1282256"/>
              <a:gd name="connsiteX194" fmla="*/ 709531 w 937061"/>
              <a:gd name="connsiteY194" fmla="*/ 114208 h 1282256"/>
              <a:gd name="connsiteX195" fmla="*/ 661812 w 937061"/>
              <a:gd name="connsiteY195" fmla="*/ 180063 h 1282256"/>
              <a:gd name="connsiteX196" fmla="*/ 610202 w 937061"/>
              <a:gd name="connsiteY196" fmla="*/ 195099 h 1282256"/>
              <a:gd name="connsiteX197" fmla="*/ 562692 w 937061"/>
              <a:gd name="connsiteY197" fmla="*/ 152954 h 1282256"/>
              <a:gd name="connsiteX198" fmla="*/ 615624 w 937061"/>
              <a:gd name="connsiteY198" fmla="*/ 112005 h 1282256"/>
              <a:gd name="connsiteX199" fmla="*/ 594985 w 937061"/>
              <a:gd name="connsiteY199" fmla="*/ 99523 h 1282256"/>
              <a:gd name="connsiteX200" fmla="*/ 549403 w 937061"/>
              <a:gd name="connsiteY200" fmla="*/ 129539 h 1282256"/>
              <a:gd name="connsiteX201" fmla="*/ 503638 w 937061"/>
              <a:gd name="connsiteY201" fmla="*/ 102348 h 1282256"/>
              <a:gd name="connsiteX202" fmla="*/ 481968 w 937061"/>
              <a:gd name="connsiteY202" fmla="*/ 111852 h 1282256"/>
              <a:gd name="connsiteX203" fmla="*/ 529275 w 937061"/>
              <a:gd name="connsiteY203" fmla="*/ 151795 h 1282256"/>
              <a:gd name="connsiteX204" fmla="*/ 540380 w 937061"/>
              <a:gd name="connsiteY204" fmla="*/ 163391 h 1282256"/>
              <a:gd name="connsiteX205" fmla="*/ 586552 w 937061"/>
              <a:gd name="connsiteY205" fmla="*/ 213729 h 1282256"/>
              <a:gd name="connsiteX206" fmla="*/ 633128 w 937061"/>
              <a:gd name="connsiteY206" fmla="*/ 217751 h 1282256"/>
              <a:gd name="connsiteX207" fmla="*/ 631375 w 937061"/>
              <a:gd name="connsiteY207" fmla="*/ 243538 h 1282256"/>
              <a:gd name="connsiteX208" fmla="*/ 670400 w 937061"/>
              <a:gd name="connsiteY208" fmla="*/ 307011 h 1282256"/>
              <a:gd name="connsiteX209" fmla="*/ 674359 w 937061"/>
              <a:gd name="connsiteY209" fmla="*/ 313002 h 1282256"/>
              <a:gd name="connsiteX210" fmla="*/ 686366 w 937061"/>
              <a:gd name="connsiteY210" fmla="*/ 351523 h 1282256"/>
              <a:gd name="connsiteX211" fmla="*/ 686786 w 937061"/>
              <a:gd name="connsiteY211" fmla="*/ 360408 h 1282256"/>
              <a:gd name="connsiteX212" fmla="*/ 624276 w 937061"/>
              <a:gd name="connsiteY212" fmla="*/ 379293 h 1282256"/>
              <a:gd name="connsiteX213" fmla="*/ 620186 w 937061"/>
              <a:gd name="connsiteY213" fmla="*/ 371494 h 1282256"/>
              <a:gd name="connsiteX214" fmla="*/ 577039 w 937061"/>
              <a:gd name="connsiteY214" fmla="*/ 307763 h 1282256"/>
              <a:gd name="connsiteX215" fmla="*/ 571263 w 937061"/>
              <a:gd name="connsiteY215" fmla="*/ 305164 h 1282256"/>
              <a:gd name="connsiteX216" fmla="*/ 561472 w 937061"/>
              <a:gd name="connsiteY216" fmla="*/ 327139 h 1282256"/>
              <a:gd name="connsiteX217" fmla="*/ 596193 w 937061"/>
              <a:gd name="connsiteY217" fmla="*/ 376131 h 1282256"/>
              <a:gd name="connsiteX218" fmla="*/ 571697 w 937061"/>
              <a:gd name="connsiteY218" fmla="*/ 430972 h 1282256"/>
              <a:gd name="connsiteX219" fmla="*/ 584565 w 937061"/>
              <a:gd name="connsiteY219" fmla="*/ 451001 h 1282256"/>
              <a:gd name="connsiteX220" fmla="*/ 618292 w 937061"/>
              <a:gd name="connsiteY220" fmla="*/ 404232 h 1282256"/>
              <a:gd name="connsiteX221" fmla="*/ 707017 w 937061"/>
              <a:gd name="connsiteY221" fmla="*/ 373985 h 1282256"/>
              <a:gd name="connsiteX222" fmla="*/ 737381 w 937061"/>
              <a:gd name="connsiteY222" fmla="*/ 385077 h 1282256"/>
              <a:gd name="connsiteX223" fmla="*/ 767814 w 937061"/>
              <a:gd name="connsiteY223" fmla="*/ 388823 h 1282256"/>
              <a:gd name="connsiteX224" fmla="*/ 765487 w 937061"/>
              <a:gd name="connsiteY224" fmla="*/ 426939 h 1282256"/>
              <a:gd name="connsiteX225" fmla="*/ 665711 w 937061"/>
              <a:gd name="connsiteY225" fmla="*/ 514227 h 1282256"/>
              <a:gd name="connsiteX226" fmla="*/ 615799 w 937061"/>
              <a:gd name="connsiteY226" fmla="*/ 534043 h 1282256"/>
              <a:gd name="connsiteX227" fmla="*/ 611378 w 937061"/>
              <a:gd name="connsiteY227" fmla="*/ 535471 h 1282256"/>
              <a:gd name="connsiteX228" fmla="*/ 545354 w 937061"/>
              <a:gd name="connsiteY228" fmla="*/ 547467 h 1282256"/>
              <a:gd name="connsiteX229" fmla="*/ 543618 w 937061"/>
              <a:gd name="connsiteY229" fmla="*/ 547992 h 1282256"/>
              <a:gd name="connsiteX230" fmla="*/ 543114 w 937061"/>
              <a:gd name="connsiteY230" fmla="*/ 378809 h 1282256"/>
              <a:gd name="connsiteX231" fmla="*/ 481297 w 937061"/>
              <a:gd name="connsiteY231" fmla="*/ 302233 h 1282256"/>
              <a:gd name="connsiteX232" fmla="*/ 497521 w 937061"/>
              <a:gd name="connsiteY232" fmla="*/ 205940 h 1282256"/>
              <a:gd name="connsiteX233" fmla="*/ 471375 w 937061"/>
              <a:gd name="connsiteY233" fmla="*/ 172476 h 1282256"/>
              <a:gd name="connsiteX234" fmla="*/ 460261 w 937061"/>
              <a:gd name="connsiteY234" fmla="*/ 46197 h 1282256"/>
              <a:gd name="connsiteX235" fmla="*/ 518054 w 937061"/>
              <a:gd name="connsiteY235" fmla="*/ 685 h 12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937061" h="1282256">
                <a:moveTo>
                  <a:pt x="72231" y="508194"/>
                </a:moveTo>
                <a:cubicBezTo>
                  <a:pt x="110176" y="495275"/>
                  <a:pt x="141455" y="519031"/>
                  <a:pt x="139689" y="559080"/>
                </a:cubicBezTo>
                <a:cubicBezTo>
                  <a:pt x="139351" y="566068"/>
                  <a:pt x="138225" y="573202"/>
                  <a:pt x="137581" y="579636"/>
                </a:cubicBezTo>
                <a:cubicBezTo>
                  <a:pt x="149335" y="573797"/>
                  <a:pt x="161104" y="566938"/>
                  <a:pt x="173595" y="561778"/>
                </a:cubicBezTo>
                <a:cubicBezTo>
                  <a:pt x="194067" y="553512"/>
                  <a:pt x="215165" y="550836"/>
                  <a:pt x="235622" y="562333"/>
                </a:cubicBezTo>
                <a:cubicBezTo>
                  <a:pt x="249692" y="570123"/>
                  <a:pt x="258507" y="582549"/>
                  <a:pt x="265212" y="596791"/>
                </a:cubicBezTo>
                <a:cubicBezTo>
                  <a:pt x="265897" y="598294"/>
                  <a:pt x="265188" y="601073"/>
                  <a:pt x="264188" y="602277"/>
                </a:cubicBezTo>
                <a:cubicBezTo>
                  <a:pt x="251373" y="618904"/>
                  <a:pt x="247251" y="637387"/>
                  <a:pt x="251467" y="657997"/>
                </a:cubicBezTo>
                <a:cubicBezTo>
                  <a:pt x="251904" y="660360"/>
                  <a:pt x="250479" y="663679"/>
                  <a:pt x="248802" y="665620"/>
                </a:cubicBezTo>
                <a:cubicBezTo>
                  <a:pt x="232301" y="684354"/>
                  <a:pt x="223028" y="705826"/>
                  <a:pt x="226702" y="731221"/>
                </a:cubicBezTo>
                <a:cubicBezTo>
                  <a:pt x="231605" y="766574"/>
                  <a:pt x="256814" y="791656"/>
                  <a:pt x="292287" y="797322"/>
                </a:cubicBezTo>
                <a:cubicBezTo>
                  <a:pt x="300478" y="798661"/>
                  <a:pt x="309043" y="798708"/>
                  <a:pt x="318540" y="799397"/>
                </a:cubicBezTo>
                <a:cubicBezTo>
                  <a:pt x="330434" y="829589"/>
                  <a:pt x="353581" y="847922"/>
                  <a:pt x="386587" y="855674"/>
                </a:cubicBezTo>
                <a:cubicBezTo>
                  <a:pt x="388158" y="847643"/>
                  <a:pt x="389605" y="840043"/>
                  <a:pt x="391213" y="832209"/>
                </a:cubicBezTo>
                <a:cubicBezTo>
                  <a:pt x="363044" y="824173"/>
                  <a:pt x="342646" y="808591"/>
                  <a:pt x="339010" y="777893"/>
                </a:cubicBezTo>
                <a:cubicBezTo>
                  <a:pt x="336531" y="756758"/>
                  <a:pt x="346844" y="742020"/>
                  <a:pt x="374294" y="724114"/>
                </a:cubicBezTo>
                <a:cubicBezTo>
                  <a:pt x="371371" y="717117"/>
                  <a:pt x="368449" y="710120"/>
                  <a:pt x="365526" y="703124"/>
                </a:cubicBezTo>
                <a:cubicBezTo>
                  <a:pt x="339298" y="710007"/>
                  <a:pt x="321614" y="734460"/>
                  <a:pt x="314275" y="774111"/>
                </a:cubicBezTo>
                <a:cubicBezTo>
                  <a:pt x="290368" y="778122"/>
                  <a:pt x="265358" y="766244"/>
                  <a:pt x="255752" y="746224"/>
                </a:cubicBezTo>
                <a:cubicBezTo>
                  <a:pt x="248361" y="730477"/>
                  <a:pt x="249498" y="714583"/>
                  <a:pt x="257804" y="700011"/>
                </a:cubicBezTo>
                <a:cubicBezTo>
                  <a:pt x="263879" y="687685"/>
                  <a:pt x="272863" y="677876"/>
                  <a:pt x="281358" y="666529"/>
                </a:cubicBezTo>
                <a:cubicBezTo>
                  <a:pt x="279908" y="660889"/>
                  <a:pt x="277416" y="654017"/>
                  <a:pt x="276069" y="646729"/>
                </a:cubicBezTo>
                <a:cubicBezTo>
                  <a:pt x="271404" y="619276"/>
                  <a:pt x="288248" y="601294"/>
                  <a:pt x="315725" y="605586"/>
                </a:cubicBezTo>
                <a:cubicBezTo>
                  <a:pt x="326623" y="607240"/>
                  <a:pt x="337119" y="612225"/>
                  <a:pt x="348811" y="615972"/>
                </a:cubicBezTo>
                <a:cubicBezTo>
                  <a:pt x="350168" y="614499"/>
                  <a:pt x="352920" y="611750"/>
                  <a:pt x="355707" y="609198"/>
                </a:cubicBezTo>
                <a:cubicBezTo>
                  <a:pt x="375418" y="591297"/>
                  <a:pt x="401497" y="589125"/>
                  <a:pt x="423989" y="603914"/>
                </a:cubicBezTo>
                <a:cubicBezTo>
                  <a:pt x="446911" y="618826"/>
                  <a:pt x="458728" y="640883"/>
                  <a:pt x="462978" y="667189"/>
                </a:cubicBezTo>
                <a:cubicBezTo>
                  <a:pt x="467140" y="694123"/>
                  <a:pt x="460690" y="718741"/>
                  <a:pt x="447498" y="742160"/>
                </a:cubicBezTo>
                <a:cubicBezTo>
                  <a:pt x="446251" y="744224"/>
                  <a:pt x="445200" y="746252"/>
                  <a:pt x="444272" y="747849"/>
                </a:cubicBezTo>
                <a:cubicBezTo>
                  <a:pt x="452753" y="756263"/>
                  <a:pt x="461679" y="763780"/>
                  <a:pt x="468977" y="772413"/>
                </a:cubicBezTo>
                <a:cubicBezTo>
                  <a:pt x="491574" y="798793"/>
                  <a:pt x="503038" y="828859"/>
                  <a:pt x="495847" y="863799"/>
                </a:cubicBezTo>
                <a:cubicBezTo>
                  <a:pt x="489963" y="892589"/>
                  <a:pt x="473198" y="913206"/>
                  <a:pt x="444271" y="922014"/>
                </a:cubicBezTo>
                <a:lnTo>
                  <a:pt x="431747" y="921551"/>
                </a:lnTo>
                <a:lnTo>
                  <a:pt x="442410" y="937592"/>
                </a:lnTo>
                <a:cubicBezTo>
                  <a:pt x="487480" y="1016676"/>
                  <a:pt x="529845" y="1122313"/>
                  <a:pt x="543619" y="1186492"/>
                </a:cubicBezTo>
                <a:cubicBezTo>
                  <a:pt x="550598" y="1215224"/>
                  <a:pt x="555819" y="1248481"/>
                  <a:pt x="566594" y="1273228"/>
                </a:cubicBezTo>
                <a:lnTo>
                  <a:pt x="531195" y="1282256"/>
                </a:lnTo>
                <a:cubicBezTo>
                  <a:pt x="524459" y="1249229"/>
                  <a:pt x="517723" y="1216203"/>
                  <a:pt x="510987" y="1183176"/>
                </a:cubicBezTo>
                <a:cubicBezTo>
                  <a:pt x="491057" y="1106410"/>
                  <a:pt x="461690" y="1033323"/>
                  <a:pt x="419465" y="965735"/>
                </a:cubicBezTo>
                <a:lnTo>
                  <a:pt x="380666" y="911088"/>
                </a:lnTo>
                <a:lnTo>
                  <a:pt x="370913" y="906441"/>
                </a:lnTo>
                <a:cubicBezTo>
                  <a:pt x="367054" y="904302"/>
                  <a:pt x="364509" y="903754"/>
                  <a:pt x="360466" y="906130"/>
                </a:cubicBezTo>
                <a:cubicBezTo>
                  <a:pt x="346392" y="914842"/>
                  <a:pt x="331143" y="920512"/>
                  <a:pt x="314518" y="920936"/>
                </a:cubicBezTo>
                <a:cubicBezTo>
                  <a:pt x="287950" y="921567"/>
                  <a:pt x="267107" y="906882"/>
                  <a:pt x="256927" y="880449"/>
                </a:cubicBezTo>
                <a:cubicBezTo>
                  <a:pt x="252918" y="869783"/>
                  <a:pt x="251397" y="858249"/>
                  <a:pt x="248732" y="847130"/>
                </a:cubicBezTo>
                <a:cubicBezTo>
                  <a:pt x="248098" y="844804"/>
                  <a:pt x="248092" y="842563"/>
                  <a:pt x="247889" y="840361"/>
                </a:cubicBezTo>
                <a:cubicBezTo>
                  <a:pt x="238455" y="843325"/>
                  <a:pt x="229525" y="846809"/>
                  <a:pt x="220304" y="848717"/>
                </a:cubicBezTo>
                <a:cubicBezTo>
                  <a:pt x="180981" y="856390"/>
                  <a:pt x="146339" y="834274"/>
                  <a:pt x="136302" y="795389"/>
                </a:cubicBezTo>
                <a:cubicBezTo>
                  <a:pt x="134291" y="787816"/>
                  <a:pt x="132872" y="780134"/>
                  <a:pt x="132240" y="772306"/>
                </a:cubicBezTo>
                <a:cubicBezTo>
                  <a:pt x="131484" y="764909"/>
                  <a:pt x="131910" y="757293"/>
                  <a:pt x="132030" y="749123"/>
                </a:cubicBezTo>
                <a:cubicBezTo>
                  <a:pt x="127799" y="748275"/>
                  <a:pt x="123408" y="747660"/>
                  <a:pt x="118944" y="746653"/>
                </a:cubicBezTo>
                <a:cubicBezTo>
                  <a:pt x="74070" y="736407"/>
                  <a:pt x="44624" y="708238"/>
                  <a:pt x="28110" y="666272"/>
                </a:cubicBezTo>
                <a:cubicBezTo>
                  <a:pt x="15910" y="635527"/>
                  <a:pt x="10210" y="603580"/>
                  <a:pt x="18430" y="570895"/>
                </a:cubicBezTo>
                <a:cubicBezTo>
                  <a:pt x="25779" y="541222"/>
                  <a:pt x="42144" y="518440"/>
                  <a:pt x="72231" y="508194"/>
                </a:cubicBezTo>
                <a:close/>
                <a:moveTo>
                  <a:pt x="828778" y="368188"/>
                </a:moveTo>
                <a:cubicBezTo>
                  <a:pt x="858645" y="362262"/>
                  <a:pt x="883627" y="370681"/>
                  <a:pt x="903402" y="393916"/>
                </a:cubicBezTo>
                <a:cubicBezTo>
                  <a:pt x="939823" y="436686"/>
                  <a:pt x="947900" y="510155"/>
                  <a:pt x="921670" y="560021"/>
                </a:cubicBezTo>
                <a:cubicBezTo>
                  <a:pt x="910516" y="581230"/>
                  <a:pt x="894205" y="597688"/>
                  <a:pt x="873673" y="610037"/>
                </a:cubicBezTo>
                <a:cubicBezTo>
                  <a:pt x="872564" y="610650"/>
                  <a:pt x="871455" y="611263"/>
                  <a:pt x="870382" y="612071"/>
                </a:cubicBezTo>
                <a:cubicBezTo>
                  <a:pt x="874134" y="626859"/>
                  <a:pt x="879155" y="640802"/>
                  <a:pt x="881183" y="655093"/>
                </a:cubicBezTo>
                <a:cubicBezTo>
                  <a:pt x="888104" y="700259"/>
                  <a:pt x="856642" y="737240"/>
                  <a:pt x="811085" y="738732"/>
                </a:cubicBezTo>
                <a:cubicBezTo>
                  <a:pt x="805423" y="738963"/>
                  <a:pt x="799923" y="738961"/>
                  <a:pt x="793636" y="739105"/>
                </a:cubicBezTo>
                <a:cubicBezTo>
                  <a:pt x="795456" y="748953"/>
                  <a:pt x="797633" y="758532"/>
                  <a:pt x="799023" y="768256"/>
                </a:cubicBezTo>
                <a:cubicBezTo>
                  <a:pt x="800761" y="780973"/>
                  <a:pt x="799166" y="793286"/>
                  <a:pt x="794668" y="805320"/>
                </a:cubicBezTo>
                <a:cubicBezTo>
                  <a:pt x="785846" y="828135"/>
                  <a:pt x="763672" y="842622"/>
                  <a:pt x="736637" y="842933"/>
                </a:cubicBezTo>
                <a:cubicBezTo>
                  <a:pt x="728307" y="843046"/>
                  <a:pt x="719830" y="842371"/>
                  <a:pt x="711441" y="841070"/>
                </a:cubicBezTo>
                <a:cubicBezTo>
                  <a:pt x="707480" y="840580"/>
                  <a:pt x="705153" y="841213"/>
                  <a:pt x="702708" y="844516"/>
                </a:cubicBezTo>
                <a:cubicBezTo>
                  <a:pt x="696891" y="852721"/>
                  <a:pt x="690436" y="860229"/>
                  <a:pt x="683025" y="866563"/>
                </a:cubicBezTo>
                <a:lnTo>
                  <a:pt x="657843" y="881435"/>
                </a:lnTo>
                <a:lnTo>
                  <a:pt x="694319" y="1016214"/>
                </a:lnTo>
                <a:cubicBezTo>
                  <a:pt x="705217" y="1069419"/>
                  <a:pt x="712131" y="1119734"/>
                  <a:pt x="713201" y="1156998"/>
                </a:cubicBezTo>
                <a:cubicBezTo>
                  <a:pt x="715065" y="1190532"/>
                  <a:pt x="714032" y="1228757"/>
                  <a:pt x="720960" y="1258622"/>
                </a:cubicBezTo>
                <a:lnTo>
                  <a:pt x="679557" y="1261399"/>
                </a:lnTo>
                <a:cubicBezTo>
                  <a:pt x="678850" y="1223119"/>
                  <a:pt x="678143" y="1184840"/>
                  <a:pt x="677437" y="1146560"/>
                </a:cubicBezTo>
                <a:cubicBezTo>
                  <a:pt x="674228" y="1101631"/>
                  <a:pt x="668194" y="1057242"/>
                  <a:pt x="658812" y="1013559"/>
                </a:cubicBezTo>
                <a:lnTo>
                  <a:pt x="620096" y="884815"/>
                </a:lnTo>
                <a:lnTo>
                  <a:pt x="617487" y="885041"/>
                </a:lnTo>
                <a:cubicBezTo>
                  <a:pt x="604917" y="882194"/>
                  <a:pt x="593230" y="875442"/>
                  <a:pt x="582656" y="865072"/>
                </a:cubicBezTo>
                <a:cubicBezTo>
                  <a:pt x="556244" y="838990"/>
                  <a:pt x="550041" y="806525"/>
                  <a:pt x="558217" y="771403"/>
                </a:cubicBezTo>
                <a:cubicBezTo>
                  <a:pt x="562112" y="754999"/>
                  <a:pt x="569609" y="739354"/>
                  <a:pt x="575867" y="722513"/>
                </a:cubicBezTo>
                <a:cubicBezTo>
                  <a:pt x="571718" y="718798"/>
                  <a:pt x="565774" y="714192"/>
                  <a:pt x="560670" y="708618"/>
                </a:cubicBezTo>
                <a:cubicBezTo>
                  <a:pt x="531466" y="677348"/>
                  <a:pt x="519772" y="641620"/>
                  <a:pt x="534291" y="600031"/>
                </a:cubicBezTo>
                <a:cubicBezTo>
                  <a:pt x="540848" y="581504"/>
                  <a:pt x="552919" y="567458"/>
                  <a:pt x="572231" y="560631"/>
                </a:cubicBezTo>
                <a:cubicBezTo>
                  <a:pt x="582540" y="556892"/>
                  <a:pt x="593183" y="557167"/>
                  <a:pt x="603475" y="559950"/>
                </a:cubicBezTo>
                <a:cubicBezTo>
                  <a:pt x="609267" y="561527"/>
                  <a:pt x="614846" y="564164"/>
                  <a:pt x="618559" y="565514"/>
                </a:cubicBezTo>
                <a:cubicBezTo>
                  <a:pt x="629322" y="557618"/>
                  <a:pt x="638415" y="548400"/>
                  <a:pt x="649454" y="543101"/>
                </a:cubicBezTo>
                <a:cubicBezTo>
                  <a:pt x="672605" y="531694"/>
                  <a:pt x="692487" y="542279"/>
                  <a:pt x="697970" y="567543"/>
                </a:cubicBezTo>
                <a:cubicBezTo>
                  <a:pt x="699586" y="575189"/>
                  <a:pt x="699788" y="582892"/>
                  <a:pt x="700456" y="590917"/>
                </a:cubicBezTo>
                <a:cubicBezTo>
                  <a:pt x="706933" y="593998"/>
                  <a:pt x="713927" y="596576"/>
                  <a:pt x="720550" y="600445"/>
                </a:cubicBezTo>
                <a:cubicBezTo>
                  <a:pt x="735858" y="609431"/>
                  <a:pt x="747467" y="621545"/>
                  <a:pt x="751604" y="639520"/>
                </a:cubicBezTo>
                <a:cubicBezTo>
                  <a:pt x="755595" y="656708"/>
                  <a:pt x="750549" y="671289"/>
                  <a:pt x="738347" y="683525"/>
                </a:cubicBezTo>
                <a:cubicBezTo>
                  <a:pt x="729932" y="692006"/>
                  <a:pt x="719754" y="697554"/>
                  <a:pt x="707956" y="700956"/>
                </a:cubicBezTo>
                <a:cubicBezTo>
                  <a:pt x="693641" y="669787"/>
                  <a:pt x="669443" y="653481"/>
                  <a:pt x="634896" y="651717"/>
                </a:cubicBezTo>
                <a:cubicBezTo>
                  <a:pt x="634543" y="659726"/>
                  <a:pt x="634350" y="667503"/>
                  <a:pt x="633997" y="675512"/>
                </a:cubicBezTo>
                <a:cubicBezTo>
                  <a:pt x="660271" y="678805"/>
                  <a:pt x="681371" y="689369"/>
                  <a:pt x="687058" y="716835"/>
                </a:cubicBezTo>
                <a:cubicBezTo>
                  <a:pt x="692854" y="744894"/>
                  <a:pt x="679387" y="765716"/>
                  <a:pt x="656986" y="782282"/>
                </a:cubicBezTo>
                <a:cubicBezTo>
                  <a:pt x="661091" y="789060"/>
                  <a:pt x="665158" y="795641"/>
                  <a:pt x="669532" y="802778"/>
                </a:cubicBezTo>
                <a:cubicBezTo>
                  <a:pt x="693852" y="786673"/>
                  <a:pt x="709290" y="765487"/>
                  <a:pt x="712109" y="736651"/>
                </a:cubicBezTo>
                <a:cubicBezTo>
                  <a:pt x="712907" y="727745"/>
                  <a:pt x="715710" y="724171"/>
                  <a:pt x="723692" y="721066"/>
                </a:cubicBezTo>
                <a:cubicBezTo>
                  <a:pt x="753809" y="708779"/>
                  <a:pt x="773689" y="687383"/>
                  <a:pt x="776459" y="653872"/>
                </a:cubicBezTo>
                <a:cubicBezTo>
                  <a:pt x="779084" y="619572"/>
                  <a:pt x="762709" y="594895"/>
                  <a:pt x="733368" y="578317"/>
                </a:cubicBezTo>
                <a:cubicBezTo>
                  <a:pt x="727912" y="575252"/>
                  <a:pt x="725127" y="572303"/>
                  <a:pt x="723890" y="565605"/>
                </a:cubicBezTo>
                <a:cubicBezTo>
                  <a:pt x="720505" y="547287"/>
                  <a:pt x="710304" y="532876"/>
                  <a:pt x="694098" y="523444"/>
                </a:cubicBezTo>
                <a:cubicBezTo>
                  <a:pt x="690671" y="521430"/>
                  <a:pt x="689446" y="519211"/>
                  <a:pt x="690243" y="515805"/>
                </a:cubicBezTo>
                <a:cubicBezTo>
                  <a:pt x="692866" y="505747"/>
                  <a:pt x="694394" y="495279"/>
                  <a:pt x="698774" y="485914"/>
                </a:cubicBezTo>
                <a:cubicBezTo>
                  <a:pt x="710120" y="462428"/>
                  <a:pt x="731075" y="453464"/>
                  <a:pt x="755797" y="452765"/>
                </a:cubicBezTo>
                <a:cubicBezTo>
                  <a:pt x="771597" y="452290"/>
                  <a:pt x="787712" y="454610"/>
                  <a:pt x="802978" y="455658"/>
                </a:cubicBezTo>
                <a:cubicBezTo>
                  <a:pt x="800042" y="449682"/>
                  <a:pt x="795827" y="442313"/>
                  <a:pt x="792796" y="434725"/>
                </a:cubicBezTo>
                <a:cubicBezTo>
                  <a:pt x="780108" y="402441"/>
                  <a:pt x="795007" y="375039"/>
                  <a:pt x="828778" y="368188"/>
                </a:cubicBezTo>
                <a:close/>
                <a:moveTo>
                  <a:pt x="80732" y="236718"/>
                </a:moveTo>
                <a:cubicBezTo>
                  <a:pt x="82386" y="239060"/>
                  <a:pt x="84041" y="241402"/>
                  <a:pt x="85733" y="243941"/>
                </a:cubicBezTo>
                <a:cubicBezTo>
                  <a:pt x="105038" y="272355"/>
                  <a:pt x="132213" y="289334"/>
                  <a:pt x="165483" y="295204"/>
                </a:cubicBezTo>
                <a:cubicBezTo>
                  <a:pt x="183391" y="298413"/>
                  <a:pt x="193256" y="308813"/>
                  <a:pt x="199590" y="324345"/>
                </a:cubicBezTo>
                <a:cubicBezTo>
                  <a:pt x="208088" y="344979"/>
                  <a:pt x="200922" y="370136"/>
                  <a:pt x="183395" y="381115"/>
                </a:cubicBezTo>
                <a:cubicBezTo>
                  <a:pt x="178799" y="383798"/>
                  <a:pt x="173231" y="385642"/>
                  <a:pt x="167577" y="388113"/>
                </a:cubicBezTo>
                <a:cubicBezTo>
                  <a:pt x="171406" y="392294"/>
                  <a:pt x="175861" y="396564"/>
                  <a:pt x="179565" y="401175"/>
                </a:cubicBezTo>
                <a:cubicBezTo>
                  <a:pt x="191398" y="416711"/>
                  <a:pt x="191808" y="434357"/>
                  <a:pt x="179992" y="449781"/>
                </a:cubicBezTo>
                <a:cubicBezTo>
                  <a:pt x="161928" y="473286"/>
                  <a:pt x="138040" y="484014"/>
                  <a:pt x="108044" y="482632"/>
                </a:cubicBezTo>
                <a:cubicBezTo>
                  <a:pt x="70199" y="480662"/>
                  <a:pt x="58475" y="484458"/>
                  <a:pt x="27201" y="505923"/>
                </a:cubicBezTo>
                <a:cubicBezTo>
                  <a:pt x="7335" y="488816"/>
                  <a:pt x="-2562" y="467219"/>
                  <a:pt x="570" y="441177"/>
                </a:cubicBezTo>
                <a:cubicBezTo>
                  <a:pt x="5466" y="399329"/>
                  <a:pt x="29111" y="372959"/>
                  <a:pt x="70413" y="361661"/>
                </a:cubicBezTo>
                <a:cubicBezTo>
                  <a:pt x="68706" y="360143"/>
                  <a:pt x="67197" y="358588"/>
                  <a:pt x="65724" y="357231"/>
                </a:cubicBezTo>
                <a:cubicBezTo>
                  <a:pt x="47471" y="340029"/>
                  <a:pt x="37055" y="318936"/>
                  <a:pt x="36050" y="293659"/>
                </a:cubicBezTo>
                <a:cubicBezTo>
                  <a:pt x="35113" y="266537"/>
                  <a:pt x="51607" y="245563"/>
                  <a:pt x="80732" y="236718"/>
                </a:cubicBezTo>
                <a:close/>
                <a:moveTo>
                  <a:pt x="734063" y="115786"/>
                </a:moveTo>
                <a:cubicBezTo>
                  <a:pt x="769312" y="112531"/>
                  <a:pt x="794903" y="133062"/>
                  <a:pt x="800039" y="168575"/>
                </a:cubicBezTo>
                <a:cubicBezTo>
                  <a:pt x="802927" y="188615"/>
                  <a:pt x="799667" y="207347"/>
                  <a:pt x="790133" y="225202"/>
                </a:cubicBezTo>
                <a:cubicBezTo>
                  <a:pt x="789688" y="226098"/>
                  <a:pt x="789279" y="227193"/>
                  <a:pt x="788636" y="228126"/>
                </a:cubicBezTo>
                <a:cubicBezTo>
                  <a:pt x="788673" y="228323"/>
                  <a:pt x="788709" y="228520"/>
                  <a:pt x="788782" y="228914"/>
                </a:cubicBezTo>
                <a:cubicBezTo>
                  <a:pt x="828453" y="224231"/>
                  <a:pt x="859115" y="239140"/>
                  <a:pt x="879477" y="273265"/>
                </a:cubicBezTo>
                <a:cubicBezTo>
                  <a:pt x="893897" y="297285"/>
                  <a:pt x="893683" y="322583"/>
                  <a:pt x="880462" y="348046"/>
                </a:cubicBezTo>
                <a:cubicBezTo>
                  <a:pt x="878741" y="347548"/>
                  <a:pt x="877093" y="347446"/>
                  <a:pt x="875371" y="346949"/>
                </a:cubicBezTo>
                <a:cubicBezTo>
                  <a:pt x="850156" y="338368"/>
                  <a:pt x="825797" y="341036"/>
                  <a:pt x="802289" y="352714"/>
                </a:cubicBezTo>
                <a:cubicBezTo>
                  <a:pt x="779174" y="364318"/>
                  <a:pt x="755458" y="366052"/>
                  <a:pt x="731227" y="357290"/>
                </a:cubicBezTo>
                <a:cubicBezTo>
                  <a:pt x="714189" y="351067"/>
                  <a:pt x="701420" y="340390"/>
                  <a:pt x="699035" y="320868"/>
                </a:cubicBezTo>
                <a:cubicBezTo>
                  <a:pt x="697732" y="310516"/>
                  <a:pt x="701091" y="301136"/>
                  <a:pt x="705546" y="292165"/>
                </a:cubicBezTo>
                <a:cubicBezTo>
                  <a:pt x="706115" y="290837"/>
                  <a:pt x="706882" y="289474"/>
                  <a:pt x="707611" y="287913"/>
                </a:cubicBezTo>
                <a:cubicBezTo>
                  <a:pt x="702111" y="287911"/>
                  <a:pt x="696917" y="288463"/>
                  <a:pt x="691898" y="287761"/>
                </a:cubicBezTo>
                <a:cubicBezTo>
                  <a:pt x="673669" y="285018"/>
                  <a:pt x="662761" y="273386"/>
                  <a:pt x="656836" y="256759"/>
                </a:cubicBezTo>
                <a:cubicBezTo>
                  <a:pt x="652880" y="245268"/>
                  <a:pt x="652504" y="233319"/>
                  <a:pt x="657076" y="221678"/>
                </a:cubicBezTo>
                <a:cubicBezTo>
                  <a:pt x="660099" y="213786"/>
                  <a:pt x="664631" y="207448"/>
                  <a:pt x="672162" y="203002"/>
                </a:cubicBezTo>
                <a:cubicBezTo>
                  <a:pt x="704464" y="183791"/>
                  <a:pt x="725615" y="156050"/>
                  <a:pt x="732996" y="118834"/>
                </a:cubicBezTo>
                <a:cubicBezTo>
                  <a:pt x="733405" y="117741"/>
                  <a:pt x="733851" y="116844"/>
                  <a:pt x="734063" y="115786"/>
                </a:cubicBezTo>
                <a:close/>
                <a:moveTo>
                  <a:pt x="234805" y="54681"/>
                </a:moveTo>
                <a:cubicBezTo>
                  <a:pt x="244119" y="50796"/>
                  <a:pt x="254214" y="48930"/>
                  <a:pt x="265378" y="49820"/>
                </a:cubicBezTo>
                <a:cubicBezTo>
                  <a:pt x="285431" y="51412"/>
                  <a:pt x="301834" y="60807"/>
                  <a:pt x="314937" y="75496"/>
                </a:cubicBezTo>
                <a:cubicBezTo>
                  <a:pt x="346284" y="110647"/>
                  <a:pt x="354358" y="152137"/>
                  <a:pt x="345601" y="197347"/>
                </a:cubicBezTo>
                <a:cubicBezTo>
                  <a:pt x="343095" y="210236"/>
                  <a:pt x="338042" y="222577"/>
                  <a:pt x="334083" y="235327"/>
                </a:cubicBezTo>
                <a:cubicBezTo>
                  <a:pt x="396552" y="283468"/>
                  <a:pt x="397932" y="358175"/>
                  <a:pt x="353353" y="413468"/>
                </a:cubicBezTo>
                <a:cubicBezTo>
                  <a:pt x="386181" y="433475"/>
                  <a:pt x="408834" y="461271"/>
                  <a:pt x="418223" y="498850"/>
                </a:cubicBezTo>
                <a:cubicBezTo>
                  <a:pt x="424422" y="523575"/>
                  <a:pt x="422771" y="547713"/>
                  <a:pt x="414075" y="570097"/>
                </a:cubicBezTo>
                <a:cubicBezTo>
                  <a:pt x="400353" y="570800"/>
                  <a:pt x="387201" y="570175"/>
                  <a:pt x="374791" y="572468"/>
                </a:cubicBezTo>
                <a:cubicBezTo>
                  <a:pt x="365336" y="574215"/>
                  <a:pt x="356339" y="579545"/>
                  <a:pt x="347212" y="583064"/>
                </a:cubicBezTo>
                <a:cubicBezTo>
                  <a:pt x="345118" y="583858"/>
                  <a:pt x="342703" y="585119"/>
                  <a:pt x="340945" y="584425"/>
                </a:cubicBezTo>
                <a:cubicBezTo>
                  <a:pt x="320158" y="576656"/>
                  <a:pt x="306706" y="577716"/>
                  <a:pt x="286621" y="583668"/>
                </a:cubicBezTo>
                <a:cubicBezTo>
                  <a:pt x="275089" y="560947"/>
                  <a:pt x="258734" y="542988"/>
                  <a:pt x="233948" y="534531"/>
                </a:cubicBezTo>
                <a:cubicBezTo>
                  <a:pt x="209361" y="526039"/>
                  <a:pt x="185309" y="529261"/>
                  <a:pt x="162779" y="538517"/>
                </a:cubicBezTo>
                <a:cubicBezTo>
                  <a:pt x="157261" y="526295"/>
                  <a:pt x="151853" y="514665"/>
                  <a:pt x="146371" y="502641"/>
                </a:cubicBezTo>
                <a:cubicBezTo>
                  <a:pt x="166223" y="496529"/>
                  <a:pt x="183874" y="485119"/>
                  <a:pt x="196829" y="467040"/>
                </a:cubicBezTo>
                <a:cubicBezTo>
                  <a:pt x="227102" y="489760"/>
                  <a:pt x="261161" y="489985"/>
                  <a:pt x="291634" y="464187"/>
                </a:cubicBezTo>
                <a:cubicBezTo>
                  <a:pt x="303898" y="479847"/>
                  <a:pt x="319250" y="491269"/>
                  <a:pt x="339848" y="495814"/>
                </a:cubicBezTo>
                <a:cubicBezTo>
                  <a:pt x="341456" y="487981"/>
                  <a:pt x="343137" y="480540"/>
                  <a:pt x="344709" y="472509"/>
                </a:cubicBezTo>
                <a:cubicBezTo>
                  <a:pt x="322528" y="466016"/>
                  <a:pt x="308439" y="451508"/>
                  <a:pt x="302160" y="429650"/>
                </a:cubicBezTo>
                <a:cubicBezTo>
                  <a:pt x="295916" y="407989"/>
                  <a:pt x="301505" y="388623"/>
                  <a:pt x="317151" y="371880"/>
                </a:cubicBezTo>
                <a:cubicBezTo>
                  <a:pt x="311383" y="366020"/>
                  <a:pt x="305921" y="360715"/>
                  <a:pt x="300153" y="354855"/>
                </a:cubicBezTo>
                <a:cubicBezTo>
                  <a:pt x="284879" y="370308"/>
                  <a:pt x="276797" y="388301"/>
                  <a:pt x="275979" y="409229"/>
                </a:cubicBezTo>
                <a:cubicBezTo>
                  <a:pt x="275646" y="418457"/>
                  <a:pt x="277948" y="427606"/>
                  <a:pt x="278835" y="436812"/>
                </a:cubicBezTo>
                <a:cubicBezTo>
                  <a:pt x="279002" y="438818"/>
                  <a:pt x="278688" y="441524"/>
                  <a:pt x="277330" y="442997"/>
                </a:cubicBezTo>
                <a:cubicBezTo>
                  <a:pt x="260099" y="463292"/>
                  <a:pt x="230451" y="464901"/>
                  <a:pt x="211427" y="446824"/>
                </a:cubicBezTo>
                <a:cubicBezTo>
                  <a:pt x="209954" y="445467"/>
                  <a:pt x="208941" y="442191"/>
                  <a:pt x="209401" y="440273"/>
                </a:cubicBezTo>
                <a:cubicBezTo>
                  <a:pt x="212477" y="426056"/>
                  <a:pt x="211775" y="412334"/>
                  <a:pt x="206434" y="398858"/>
                </a:cubicBezTo>
                <a:cubicBezTo>
                  <a:pt x="205748" y="397356"/>
                  <a:pt x="205990" y="394255"/>
                  <a:pt x="207223" y="393213"/>
                </a:cubicBezTo>
                <a:cubicBezTo>
                  <a:pt x="231524" y="370389"/>
                  <a:pt x="232881" y="331435"/>
                  <a:pt x="213263" y="300227"/>
                </a:cubicBezTo>
                <a:cubicBezTo>
                  <a:pt x="212417" y="298958"/>
                  <a:pt x="211768" y="297651"/>
                  <a:pt x="210849" y="295987"/>
                </a:cubicBezTo>
                <a:cubicBezTo>
                  <a:pt x="217525" y="293531"/>
                  <a:pt x="224114" y="291704"/>
                  <a:pt x="230359" y="289124"/>
                </a:cubicBezTo>
                <a:cubicBezTo>
                  <a:pt x="263644" y="275232"/>
                  <a:pt x="282205" y="244506"/>
                  <a:pt x="278448" y="208737"/>
                </a:cubicBezTo>
                <a:cubicBezTo>
                  <a:pt x="277932" y="203741"/>
                  <a:pt x="278998" y="200692"/>
                  <a:pt x="283559" y="197812"/>
                </a:cubicBezTo>
                <a:cubicBezTo>
                  <a:pt x="302800" y="185089"/>
                  <a:pt x="313049" y="166696"/>
                  <a:pt x="314933" y="142718"/>
                </a:cubicBezTo>
                <a:cubicBezTo>
                  <a:pt x="306726" y="142401"/>
                  <a:pt x="299111" y="141975"/>
                  <a:pt x="291729" y="141710"/>
                </a:cubicBezTo>
                <a:cubicBezTo>
                  <a:pt x="288305" y="184917"/>
                  <a:pt x="240257" y="198277"/>
                  <a:pt x="204653" y="172059"/>
                </a:cubicBezTo>
                <a:cubicBezTo>
                  <a:pt x="199850" y="178039"/>
                  <a:pt x="195085" y="184217"/>
                  <a:pt x="190282" y="190196"/>
                </a:cubicBezTo>
                <a:cubicBezTo>
                  <a:pt x="203291" y="203274"/>
                  <a:pt x="223160" y="209381"/>
                  <a:pt x="254302" y="210348"/>
                </a:cubicBezTo>
                <a:cubicBezTo>
                  <a:pt x="258834" y="241492"/>
                  <a:pt x="238558" y="268460"/>
                  <a:pt x="206445" y="272154"/>
                </a:cubicBezTo>
                <a:cubicBezTo>
                  <a:pt x="171144" y="276232"/>
                  <a:pt x="139743" y="266146"/>
                  <a:pt x="114462" y="240670"/>
                </a:cubicBezTo>
                <a:cubicBezTo>
                  <a:pt x="86234" y="212479"/>
                  <a:pt x="89402" y="167894"/>
                  <a:pt x="120246" y="146306"/>
                </a:cubicBezTo>
                <a:cubicBezTo>
                  <a:pt x="131958" y="138030"/>
                  <a:pt x="145083" y="135198"/>
                  <a:pt x="159117" y="137290"/>
                </a:cubicBezTo>
                <a:cubicBezTo>
                  <a:pt x="163311" y="137940"/>
                  <a:pt x="165136" y="136789"/>
                  <a:pt x="166880" y="133004"/>
                </a:cubicBezTo>
                <a:cubicBezTo>
                  <a:pt x="177313" y="110095"/>
                  <a:pt x="189847" y="88630"/>
                  <a:pt x="208914" y="71662"/>
                </a:cubicBezTo>
                <a:cubicBezTo>
                  <a:pt x="216957" y="64472"/>
                  <a:pt x="225490" y="58567"/>
                  <a:pt x="234805" y="54681"/>
                </a:cubicBezTo>
                <a:close/>
                <a:moveTo>
                  <a:pt x="518054" y="685"/>
                </a:moveTo>
                <a:cubicBezTo>
                  <a:pt x="535695" y="-1964"/>
                  <a:pt x="551960" y="3383"/>
                  <a:pt x="567481" y="11310"/>
                </a:cubicBezTo>
                <a:cubicBezTo>
                  <a:pt x="586392" y="21056"/>
                  <a:pt x="602181" y="34843"/>
                  <a:pt x="617166" y="49796"/>
                </a:cubicBezTo>
                <a:cubicBezTo>
                  <a:pt x="619412" y="52029"/>
                  <a:pt x="621119" y="53546"/>
                  <a:pt x="624803" y="51439"/>
                </a:cubicBezTo>
                <a:cubicBezTo>
                  <a:pt x="645553" y="40272"/>
                  <a:pt x="666213" y="40732"/>
                  <a:pt x="685335" y="54921"/>
                </a:cubicBezTo>
                <a:cubicBezTo>
                  <a:pt x="704960" y="69628"/>
                  <a:pt x="713618" y="90027"/>
                  <a:pt x="709531" y="114208"/>
                </a:cubicBezTo>
                <a:cubicBezTo>
                  <a:pt x="704617" y="143838"/>
                  <a:pt x="686008" y="164388"/>
                  <a:pt x="661812" y="180063"/>
                </a:cubicBezTo>
                <a:cubicBezTo>
                  <a:pt x="646343" y="190051"/>
                  <a:pt x="629358" y="196244"/>
                  <a:pt x="610202" y="195099"/>
                </a:cubicBezTo>
                <a:cubicBezTo>
                  <a:pt x="586961" y="193894"/>
                  <a:pt x="565244" y="174481"/>
                  <a:pt x="562692" y="152954"/>
                </a:cubicBezTo>
                <a:cubicBezTo>
                  <a:pt x="585571" y="146688"/>
                  <a:pt x="602749" y="132718"/>
                  <a:pt x="615624" y="112005"/>
                </a:cubicBezTo>
                <a:cubicBezTo>
                  <a:pt x="608733" y="107779"/>
                  <a:pt x="602074" y="103714"/>
                  <a:pt x="594985" y="99523"/>
                </a:cubicBezTo>
                <a:cubicBezTo>
                  <a:pt x="584014" y="116217"/>
                  <a:pt x="569428" y="127672"/>
                  <a:pt x="549403" y="129539"/>
                </a:cubicBezTo>
                <a:cubicBezTo>
                  <a:pt x="528196" y="131624"/>
                  <a:pt x="513136" y="121778"/>
                  <a:pt x="503638" y="102348"/>
                </a:cubicBezTo>
                <a:cubicBezTo>
                  <a:pt x="496480" y="105504"/>
                  <a:pt x="489322" y="108659"/>
                  <a:pt x="481968" y="111852"/>
                </a:cubicBezTo>
                <a:cubicBezTo>
                  <a:pt x="491757" y="132858"/>
                  <a:pt x="507348" y="146680"/>
                  <a:pt x="529275" y="151795"/>
                </a:cubicBezTo>
                <a:cubicBezTo>
                  <a:pt x="536517" y="153512"/>
                  <a:pt x="538661" y="157394"/>
                  <a:pt x="540380" y="163391"/>
                </a:cubicBezTo>
                <a:cubicBezTo>
                  <a:pt x="547848" y="187270"/>
                  <a:pt x="562876" y="204659"/>
                  <a:pt x="586552" y="213729"/>
                </a:cubicBezTo>
                <a:cubicBezTo>
                  <a:pt x="601672" y="219490"/>
                  <a:pt x="617458" y="220036"/>
                  <a:pt x="633128" y="217751"/>
                </a:cubicBezTo>
                <a:cubicBezTo>
                  <a:pt x="632490" y="226425"/>
                  <a:pt x="631028" y="235047"/>
                  <a:pt x="631375" y="243538"/>
                </a:cubicBezTo>
                <a:cubicBezTo>
                  <a:pt x="632531" y="271842"/>
                  <a:pt x="644151" y="293936"/>
                  <a:pt x="670400" y="307011"/>
                </a:cubicBezTo>
                <a:cubicBezTo>
                  <a:pt x="672391" y="307865"/>
                  <a:pt x="674389" y="310959"/>
                  <a:pt x="674359" y="313002"/>
                </a:cubicBezTo>
                <a:cubicBezTo>
                  <a:pt x="674507" y="327029"/>
                  <a:pt x="678128" y="340009"/>
                  <a:pt x="686366" y="351523"/>
                </a:cubicBezTo>
                <a:cubicBezTo>
                  <a:pt x="688597" y="354777"/>
                  <a:pt x="688444" y="357250"/>
                  <a:pt x="686786" y="360408"/>
                </a:cubicBezTo>
                <a:cubicBezTo>
                  <a:pt x="674346" y="383485"/>
                  <a:pt x="647586" y="391893"/>
                  <a:pt x="624276" y="379293"/>
                </a:cubicBezTo>
                <a:cubicBezTo>
                  <a:pt x="622212" y="378045"/>
                  <a:pt x="620696" y="374251"/>
                  <a:pt x="620186" y="371494"/>
                </a:cubicBezTo>
                <a:cubicBezTo>
                  <a:pt x="616003" y="343340"/>
                  <a:pt x="601859" y="321918"/>
                  <a:pt x="577039" y="307763"/>
                </a:cubicBezTo>
                <a:cubicBezTo>
                  <a:pt x="575443" y="306837"/>
                  <a:pt x="573488" y="306179"/>
                  <a:pt x="571263" y="305164"/>
                </a:cubicBezTo>
                <a:cubicBezTo>
                  <a:pt x="567934" y="312501"/>
                  <a:pt x="564766" y="319605"/>
                  <a:pt x="561472" y="327139"/>
                </a:cubicBezTo>
                <a:cubicBezTo>
                  <a:pt x="582070" y="337186"/>
                  <a:pt x="594443" y="353436"/>
                  <a:pt x="596193" y="376131"/>
                </a:cubicBezTo>
                <a:cubicBezTo>
                  <a:pt x="598066" y="398396"/>
                  <a:pt x="590093" y="416979"/>
                  <a:pt x="571697" y="430972"/>
                </a:cubicBezTo>
                <a:cubicBezTo>
                  <a:pt x="575998" y="437714"/>
                  <a:pt x="580263" y="444259"/>
                  <a:pt x="584565" y="451001"/>
                </a:cubicBezTo>
                <a:cubicBezTo>
                  <a:pt x="602215" y="439591"/>
                  <a:pt x="612471" y="423437"/>
                  <a:pt x="618292" y="404232"/>
                </a:cubicBezTo>
                <a:cubicBezTo>
                  <a:pt x="656636" y="417720"/>
                  <a:pt x="688185" y="404353"/>
                  <a:pt x="707017" y="373985"/>
                </a:cubicBezTo>
                <a:cubicBezTo>
                  <a:pt x="717097" y="377826"/>
                  <a:pt x="726965" y="382724"/>
                  <a:pt x="737381" y="385077"/>
                </a:cubicBezTo>
                <a:cubicBezTo>
                  <a:pt x="747600" y="387467"/>
                  <a:pt x="758243" y="387740"/>
                  <a:pt x="767814" y="388823"/>
                </a:cubicBezTo>
                <a:cubicBezTo>
                  <a:pt x="767007" y="400991"/>
                  <a:pt x="766309" y="413750"/>
                  <a:pt x="765487" y="426939"/>
                </a:cubicBezTo>
                <a:cubicBezTo>
                  <a:pt x="708784" y="427639"/>
                  <a:pt x="673764" y="455296"/>
                  <a:pt x="665711" y="514227"/>
                </a:cubicBezTo>
                <a:cubicBezTo>
                  <a:pt x="646576" y="514301"/>
                  <a:pt x="629861" y="520852"/>
                  <a:pt x="615799" y="534043"/>
                </a:cubicBezTo>
                <a:cubicBezTo>
                  <a:pt x="614762" y="535049"/>
                  <a:pt x="612633" y="535647"/>
                  <a:pt x="611378" y="535471"/>
                </a:cubicBezTo>
                <a:cubicBezTo>
                  <a:pt x="587569" y="530093"/>
                  <a:pt x="565924" y="535315"/>
                  <a:pt x="545354" y="547467"/>
                </a:cubicBezTo>
                <a:cubicBezTo>
                  <a:pt x="544800" y="547774"/>
                  <a:pt x="544172" y="547686"/>
                  <a:pt x="543618" y="547992"/>
                </a:cubicBezTo>
                <a:cubicBezTo>
                  <a:pt x="504751" y="508527"/>
                  <a:pt x="497966" y="435430"/>
                  <a:pt x="543114" y="378809"/>
                </a:cubicBezTo>
                <a:cubicBezTo>
                  <a:pt x="513284" y="360692"/>
                  <a:pt x="490336" y="336822"/>
                  <a:pt x="481297" y="302233"/>
                </a:cubicBezTo>
                <a:cubicBezTo>
                  <a:pt x="471988" y="267287"/>
                  <a:pt x="479922" y="235266"/>
                  <a:pt x="497521" y="205940"/>
                </a:cubicBezTo>
                <a:cubicBezTo>
                  <a:pt x="488494" y="194571"/>
                  <a:pt x="478826" y="184135"/>
                  <a:pt x="471375" y="172476"/>
                </a:cubicBezTo>
                <a:cubicBezTo>
                  <a:pt x="446267" y="132505"/>
                  <a:pt x="440053" y="90061"/>
                  <a:pt x="460261" y="46197"/>
                </a:cubicBezTo>
                <a:cubicBezTo>
                  <a:pt x="471621" y="21691"/>
                  <a:pt x="490099" y="4833"/>
                  <a:pt x="518054" y="685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7268B2-ADB1-4901-834F-3D4CA43E2EB1}"/>
              </a:ext>
            </a:extLst>
          </p:cNvPr>
          <p:cNvSpPr/>
          <p:nvPr userDrawn="1"/>
        </p:nvSpPr>
        <p:spPr>
          <a:xfrm rot="16200000">
            <a:off x="7652846" y="2500723"/>
            <a:ext cx="2400490" cy="104697"/>
          </a:xfrm>
          <a:custGeom>
            <a:avLst/>
            <a:gdLst>
              <a:gd name="connsiteX0" fmla="*/ 3200653 w 3200653"/>
              <a:gd name="connsiteY0" fmla="*/ 78173 h 139596"/>
              <a:gd name="connsiteX1" fmla="*/ 3200653 w 3200653"/>
              <a:gd name="connsiteY1" fmla="*/ 98497 h 139596"/>
              <a:gd name="connsiteX2" fmla="*/ 3127329 w 3200653"/>
              <a:gd name="connsiteY2" fmla="*/ 93449 h 139596"/>
              <a:gd name="connsiteX3" fmla="*/ 2836766 w 3200653"/>
              <a:gd name="connsiteY3" fmla="*/ 58277 h 139596"/>
              <a:gd name="connsiteX4" fmla="*/ 2022337 w 3200653"/>
              <a:gd name="connsiteY4" fmla="*/ 26353 h 139596"/>
              <a:gd name="connsiteX5" fmla="*/ 1297739 w 3200653"/>
              <a:gd name="connsiteY5" fmla="*/ 62733 h 139596"/>
              <a:gd name="connsiteX6" fmla="*/ 703065 w 3200653"/>
              <a:gd name="connsiteY6" fmla="*/ 112473 h 139596"/>
              <a:gd name="connsiteX7" fmla="*/ 61306 w 3200653"/>
              <a:gd name="connsiteY7" fmla="*/ 139201 h 139596"/>
              <a:gd name="connsiteX8" fmla="*/ 0 w 3200653"/>
              <a:gd name="connsiteY8" fmla="*/ 136865 h 139596"/>
              <a:gd name="connsiteX9" fmla="*/ 0 w 3200653"/>
              <a:gd name="connsiteY9" fmla="*/ 116626 h 139596"/>
              <a:gd name="connsiteX10" fmla="*/ 10206 w 3200653"/>
              <a:gd name="connsiteY10" fmla="*/ 117115 h 139596"/>
              <a:gd name="connsiteX11" fmla="*/ 380114 w 3200653"/>
              <a:gd name="connsiteY11" fmla="*/ 110989 h 139596"/>
              <a:gd name="connsiteX12" fmla="*/ 943608 w 3200653"/>
              <a:gd name="connsiteY12" fmla="*/ 68671 h 139596"/>
              <a:gd name="connsiteX13" fmla="*/ 1527888 w 3200653"/>
              <a:gd name="connsiteY13" fmla="*/ 25611 h 139596"/>
              <a:gd name="connsiteX14" fmla="*/ 2331923 w 3200653"/>
              <a:gd name="connsiteY14" fmla="*/ 369 h 139596"/>
              <a:gd name="connsiteX15" fmla="*/ 2958522 w 3200653"/>
              <a:gd name="connsiteY15" fmla="*/ 52339 h 139596"/>
              <a:gd name="connsiteX16" fmla="*/ 3181339 w 3200653"/>
              <a:gd name="connsiteY16" fmla="*/ 77209 h 13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0653" h="139596">
                <a:moveTo>
                  <a:pt x="3200653" y="78173"/>
                </a:moveTo>
                <a:lnTo>
                  <a:pt x="3200653" y="98497"/>
                </a:lnTo>
                <a:lnTo>
                  <a:pt x="3127329" y="93449"/>
                </a:lnTo>
                <a:cubicBezTo>
                  <a:pt x="3030351" y="84263"/>
                  <a:pt x="2933651" y="70899"/>
                  <a:pt x="2836766" y="58277"/>
                </a:cubicBezTo>
                <a:cubicBezTo>
                  <a:pt x="2566526" y="22641"/>
                  <a:pt x="2294803" y="15217"/>
                  <a:pt x="2022337" y="26353"/>
                </a:cubicBezTo>
                <a:cubicBezTo>
                  <a:pt x="1781051" y="36005"/>
                  <a:pt x="1539025" y="44915"/>
                  <a:pt x="1297739" y="62733"/>
                </a:cubicBezTo>
                <a:lnTo>
                  <a:pt x="703065" y="112473"/>
                </a:lnTo>
                <a:cubicBezTo>
                  <a:pt x="489250" y="129735"/>
                  <a:pt x="275434" y="141985"/>
                  <a:pt x="61306" y="139201"/>
                </a:cubicBezTo>
                <a:lnTo>
                  <a:pt x="0" y="136865"/>
                </a:lnTo>
                <a:lnTo>
                  <a:pt x="0" y="116626"/>
                </a:lnTo>
                <a:lnTo>
                  <a:pt x="10206" y="117115"/>
                </a:lnTo>
                <a:cubicBezTo>
                  <a:pt x="133447" y="119899"/>
                  <a:pt x="256873" y="116929"/>
                  <a:pt x="380114" y="110989"/>
                </a:cubicBezTo>
                <a:cubicBezTo>
                  <a:pt x="567945" y="102079"/>
                  <a:pt x="755777" y="85747"/>
                  <a:pt x="943608" y="68671"/>
                </a:cubicBezTo>
                <a:cubicBezTo>
                  <a:pt x="1138121" y="50853"/>
                  <a:pt x="1332632" y="35263"/>
                  <a:pt x="1527888" y="25611"/>
                </a:cubicBezTo>
                <a:cubicBezTo>
                  <a:pt x="1795900" y="12991"/>
                  <a:pt x="2063912" y="-2601"/>
                  <a:pt x="2331923" y="369"/>
                </a:cubicBezTo>
                <a:cubicBezTo>
                  <a:pt x="2542027" y="2597"/>
                  <a:pt x="2750646" y="23383"/>
                  <a:pt x="2958522" y="52339"/>
                </a:cubicBezTo>
                <a:cubicBezTo>
                  <a:pt x="3032393" y="62731"/>
                  <a:pt x="3106634" y="71641"/>
                  <a:pt x="3181339" y="77209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6D232F1-6876-4739-8D8E-3A943B5ED93F}"/>
              </a:ext>
            </a:extLst>
          </p:cNvPr>
          <p:cNvSpPr/>
          <p:nvPr userDrawn="1"/>
        </p:nvSpPr>
        <p:spPr>
          <a:xfrm flipH="1">
            <a:off x="7569458" y="3730201"/>
            <a:ext cx="1414364" cy="1114079"/>
          </a:xfrm>
          <a:custGeom>
            <a:avLst/>
            <a:gdLst>
              <a:gd name="connsiteX0" fmla="*/ 205688 w 1854014"/>
              <a:gd name="connsiteY0" fmla="*/ 1383334 h 1485438"/>
              <a:gd name="connsiteX1" fmla="*/ 331899 w 1854014"/>
              <a:gd name="connsiteY1" fmla="*/ 1312061 h 1485438"/>
              <a:gd name="connsiteX2" fmla="*/ 434352 w 1854014"/>
              <a:gd name="connsiteY2" fmla="*/ 1080428 h 1485438"/>
              <a:gd name="connsiteX3" fmla="*/ 419503 w 1854014"/>
              <a:gd name="connsiteY3" fmla="*/ 1061868 h 1485438"/>
              <a:gd name="connsiteX4" fmla="*/ 296263 w 1854014"/>
              <a:gd name="connsiteY4" fmla="*/ 1041080 h 1485438"/>
              <a:gd name="connsiteX5" fmla="*/ 87644 w 1854014"/>
              <a:gd name="connsiteY5" fmla="*/ 1098246 h 1485438"/>
              <a:gd name="connsiteX6" fmla="*/ 19342 w 1854014"/>
              <a:gd name="connsiteY6" fmla="*/ 1239305 h 1485438"/>
              <a:gd name="connsiteX7" fmla="*/ 205688 w 1854014"/>
              <a:gd name="connsiteY7" fmla="*/ 1383334 h 1485438"/>
              <a:gd name="connsiteX8" fmla="*/ 1405860 w 1854014"/>
              <a:gd name="connsiteY8" fmla="*/ 1485044 h 1485438"/>
              <a:gd name="connsiteX9" fmla="*/ 1191616 w 1854014"/>
              <a:gd name="connsiteY9" fmla="*/ 1476878 h 1485438"/>
              <a:gd name="connsiteX10" fmla="*/ 897618 w 1854014"/>
              <a:gd name="connsiteY10" fmla="*/ 1437529 h 1485438"/>
              <a:gd name="connsiteX11" fmla="*/ 688257 w 1854014"/>
              <a:gd name="connsiteY11" fmla="*/ 1277911 h 1485438"/>
              <a:gd name="connsiteX12" fmla="*/ 480381 w 1854014"/>
              <a:gd name="connsiteY12" fmla="*/ 1081171 h 1485438"/>
              <a:gd name="connsiteX13" fmla="*/ 453655 w 1854014"/>
              <a:gd name="connsiteY13" fmla="*/ 1094534 h 1485438"/>
              <a:gd name="connsiteX14" fmla="*/ 362337 w 1854014"/>
              <a:gd name="connsiteY14" fmla="*/ 1310576 h 1485438"/>
              <a:gd name="connsiteX15" fmla="*/ 52750 w 1854014"/>
              <a:gd name="connsiteY15" fmla="*/ 1347697 h 1485438"/>
              <a:gd name="connsiteX16" fmla="*/ 70568 w 1854014"/>
              <a:gd name="connsiteY16" fmla="*/ 1088594 h 1485438"/>
              <a:gd name="connsiteX17" fmla="*/ 338580 w 1854014"/>
              <a:gd name="connsiteY17" fmla="*/ 1025489 h 1485438"/>
              <a:gd name="connsiteX18" fmla="*/ 426927 w 1854014"/>
              <a:gd name="connsiteY18" fmla="*/ 1041823 h 1485438"/>
              <a:gd name="connsiteX19" fmla="*/ 449942 w 1854014"/>
              <a:gd name="connsiteY19" fmla="*/ 1030687 h 1485438"/>
              <a:gd name="connsiteX20" fmla="*/ 508593 w 1854014"/>
              <a:gd name="connsiteY20" fmla="*/ 708478 h 1485438"/>
              <a:gd name="connsiteX21" fmla="*/ 378670 w 1854014"/>
              <a:gd name="connsiteY21" fmla="*/ 419678 h 1485438"/>
              <a:gd name="connsiteX22" fmla="*/ 251717 w 1854014"/>
              <a:gd name="connsiteY22" fmla="*/ 309059 h 1485438"/>
              <a:gd name="connsiteX23" fmla="*/ 110044 w 1854014"/>
              <a:gd name="connsiteY23" fmla="*/ 33750 h 1485438"/>
              <a:gd name="connsiteX24" fmla="*/ 109081 w 1854014"/>
              <a:gd name="connsiteY24" fmla="*/ 0 h 1485438"/>
              <a:gd name="connsiteX25" fmla="*/ 125877 w 1854014"/>
              <a:gd name="connsiteY25" fmla="*/ 0 h 1485438"/>
              <a:gd name="connsiteX26" fmla="*/ 125601 w 1854014"/>
              <a:gd name="connsiteY26" fmla="*/ 12000 h 1485438"/>
              <a:gd name="connsiteX27" fmla="*/ 144068 w 1854014"/>
              <a:gd name="connsiteY27" fmla="*/ 99698 h 1485438"/>
              <a:gd name="connsiteX28" fmla="*/ 344519 w 1854014"/>
              <a:gd name="connsiteY28" fmla="*/ 363255 h 1485438"/>
              <a:gd name="connsiteX29" fmla="*/ 490033 w 1854014"/>
              <a:gd name="connsiteY29" fmla="*/ 526586 h 1485438"/>
              <a:gd name="connsiteX30" fmla="*/ 515275 w 1854014"/>
              <a:gd name="connsiteY30" fmla="*/ 823552 h 1485438"/>
              <a:gd name="connsiteX31" fmla="*/ 468503 w 1854014"/>
              <a:gd name="connsiteY31" fmla="*/ 1027717 h 1485438"/>
              <a:gd name="connsiteX32" fmla="*/ 479639 w 1854014"/>
              <a:gd name="connsiteY32" fmla="*/ 1059641 h 1485438"/>
              <a:gd name="connsiteX33" fmla="*/ 691970 w 1854014"/>
              <a:gd name="connsiteY33" fmla="*/ 1247471 h 1485438"/>
              <a:gd name="connsiteX34" fmla="*/ 985966 w 1854014"/>
              <a:gd name="connsiteY34" fmla="*/ 1434560 h 1485438"/>
              <a:gd name="connsiteX35" fmla="*/ 1724669 w 1854014"/>
              <a:gd name="connsiteY35" fmla="*/ 1456832 h 1485438"/>
              <a:gd name="connsiteX36" fmla="*/ 1854014 w 1854014"/>
              <a:gd name="connsiteY36" fmla="*/ 1448524 h 1485438"/>
              <a:gd name="connsiteX37" fmla="*/ 1854014 w 1854014"/>
              <a:gd name="connsiteY37" fmla="*/ 1472097 h 1485438"/>
              <a:gd name="connsiteX38" fmla="*/ 1833793 w 1854014"/>
              <a:gd name="connsiteY38" fmla="*/ 1473537 h 1485438"/>
              <a:gd name="connsiteX39" fmla="*/ 1405860 w 1854014"/>
              <a:gd name="connsiteY39" fmla="*/ 1485044 h 148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54014" h="1485438">
                <a:moveTo>
                  <a:pt x="205688" y="1383334"/>
                </a:move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lose/>
                <a:moveTo>
                  <a:pt x="1405860" y="1485044"/>
                </a:moveTo>
                <a:cubicBezTo>
                  <a:pt x="1334484" y="1484116"/>
                  <a:pt x="1263073" y="148151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lnTo>
                  <a:pt x="109081" y="0"/>
                </a:ln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lnTo>
                  <a:pt x="1854014" y="1448524"/>
                </a:lnTo>
                <a:lnTo>
                  <a:pt x="1854014" y="1472097"/>
                </a:lnTo>
                <a:lnTo>
                  <a:pt x="1833793" y="1473537"/>
                </a:lnTo>
                <a:cubicBezTo>
                  <a:pt x="1691226" y="1482074"/>
                  <a:pt x="1548613" y="1486900"/>
                  <a:pt x="1405860" y="148504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6153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7E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7" r:id="rId3"/>
    <p:sldLayoutId id="2147483658" r:id="rId4"/>
    <p:sldLayoutId id="2147483660" r:id="rId5"/>
    <p:sldLayoutId id="2147483679" r:id="rId6"/>
    <p:sldLayoutId id="2147483683" r:id="rId7"/>
    <p:sldLayoutId id="2147483689" r:id="rId8"/>
    <p:sldLayoutId id="214748369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png"/><Relationship Id="rId5" Type="http://schemas.openxmlformats.org/officeDocument/2006/relationships/image" Target="../media/image41.jp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BA953F-6891-6ACF-1C4F-D9E30AF4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61" y="1314719"/>
            <a:ext cx="8520600" cy="1151400"/>
          </a:xfrm>
        </p:spPr>
        <p:txBody>
          <a:bodyPr/>
          <a:lstStyle/>
          <a:p>
            <a:pPr>
              <a:buClr>
                <a:schemeClr val="accent5"/>
              </a:buClr>
              <a:buSzPts val="3600"/>
            </a:pPr>
            <a:r>
              <a:rPr lang="fr-FR" sz="3600" i="1" dirty="0">
                <a:solidFill>
                  <a:srgbClr val="002060"/>
                </a:solidFill>
              </a:rPr>
              <a:t>Conception et développement d’une application mobile d’affectation de stage</a:t>
            </a:r>
            <a:endParaRPr lang="fr-TN" sz="3600" i="1" dirty="0">
              <a:solidFill>
                <a:srgbClr val="00206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D27B59F-D201-3CD0-4BD2-DBCD5EE1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" y="1563"/>
            <a:ext cx="1781169" cy="11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25BD8-A046-BA0F-490C-0661E7F08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91" y="0"/>
            <a:ext cx="1931245" cy="101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721F3F-1758-9B0E-3E02-0612F5232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923" y="2529894"/>
            <a:ext cx="2402154" cy="5617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CA11118-9E38-7D4F-E83B-5ABC0795086E}"/>
              </a:ext>
            </a:extLst>
          </p:cNvPr>
          <p:cNvSpPr txBox="1"/>
          <p:nvPr/>
        </p:nvSpPr>
        <p:spPr>
          <a:xfrm>
            <a:off x="236661" y="3037861"/>
            <a:ext cx="338102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2000" b="0" i="1" u="none" strike="noStrike" dirty="0">
                <a:solidFill>
                  <a:srgbClr val="263238"/>
                </a:solidFill>
                <a:effectLst/>
                <a:latin typeface="Calibri" panose="020F0502020204030204" pitchFamily="34" charset="0"/>
              </a:rPr>
              <a:t>Elaboré par :</a:t>
            </a:r>
          </a:p>
          <a:p>
            <a:pPr algn="ctr"/>
            <a:r>
              <a:rPr lang="fr-FR" sz="2000" i="1" dirty="0">
                <a:solidFill>
                  <a:srgbClr val="263238"/>
                </a:solidFill>
                <a:latin typeface="Calibri" panose="020F0502020204030204" pitchFamily="34" charset="0"/>
              </a:rPr>
              <a:t>Salma </a:t>
            </a:r>
            <a:r>
              <a:rPr lang="fr-FR" sz="2000" i="1" dirty="0" err="1">
                <a:solidFill>
                  <a:srgbClr val="263238"/>
                </a:solidFill>
                <a:latin typeface="Calibri" panose="020F0502020204030204" pitchFamily="34" charset="0"/>
              </a:rPr>
              <a:t>ELheni</a:t>
            </a:r>
            <a:endParaRPr lang="fr-FR" sz="2000" i="1" dirty="0">
              <a:solidFill>
                <a:srgbClr val="263238"/>
              </a:solidFill>
              <a:latin typeface="Calibri" panose="020F0502020204030204" pitchFamily="34" charset="0"/>
            </a:endParaRPr>
          </a:p>
          <a:p>
            <a:pPr algn="ctr"/>
            <a:r>
              <a:rPr lang="fr-FR" sz="2000" i="1" dirty="0">
                <a:solidFill>
                  <a:srgbClr val="263238"/>
                </a:solidFill>
                <a:latin typeface="Calibri" panose="020F0502020204030204" pitchFamily="34" charset="0"/>
              </a:rPr>
              <a:t>Mohamed Yassine Kassem   </a:t>
            </a:r>
          </a:p>
          <a:p>
            <a:pPr algn="ctr"/>
            <a:br>
              <a:rPr lang="fr-FR" sz="2200" i="1" dirty="0">
                <a:solidFill>
                  <a:srgbClr val="263238"/>
                </a:solidFill>
                <a:latin typeface="Calibri" panose="020F0502020204030204" pitchFamily="34" charset="0"/>
              </a:rPr>
            </a:br>
            <a:endParaRPr lang="fr-TN" sz="2200" i="1" dirty="0">
              <a:solidFill>
                <a:srgbClr val="263238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932E45-83F0-1BB9-C0EF-C041FAF93D69}"/>
              </a:ext>
            </a:extLst>
          </p:cNvPr>
          <p:cNvSpPr txBox="1"/>
          <p:nvPr/>
        </p:nvSpPr>
        <p:spPr>
          <a:xfrm>
            <a:off x="5960936" y="3037861"/>
            <a:ext cx="294640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i="1" dirty="0">
                <a:solidFill>
                  <a:srgbClr val="263238"/>
                </a:solidFill>
                <a:latin typeface="Calibri" panose="020F0502020204030204" pitchFamily="34" charset="0"/>
              </a:rPr>
              <a:t>Encadrée par : </a:t>
            </a:r>
          </a:p>
          <a:p>
            <a:pPr algn="ctr"/>
            <a:r>
              <a:rPr lang="fr-FR" sz="2000" i="1" dirty="0">
                <a:solidFill>
                  <a:srgbClr val="263238"/>
                </a:solidFill>
                <a:latin typeface="Calibri" panose="020F0502020204030204" pitchFamily="34" charset="0"/>
              </a:rPr>
              <a:t>Mr Khaled Belghith</a:t>
            </a:r>
          </a:p>
          <a:p>
            <a:pPr algn="ctr"/>
            <a:r>
              <a:rPr lang="fr-FR" sz="2000" i="1" dirty="0">
                <a:solidFill>
                  <a:srgbClr val="263238"/>
                </a:solidFill>
                <a:latin typeface="Calibri" panose="020F0502020204030204" pitchFamily="34" charset="0"/>
              </a:rPr>
              <a:t>Mr Maher </a:t>
            </a:r>
            <a:r>
              <a:rPr lang="fr-FR" sz="2000" i="1" dirty="0" err="1">
                <a:solidFill>
                  <a:srgbClr val="263238"/>
                </a:solidFill>
                <a:latin typeface="Calibri" panose="020F0502020204030204" pitchFamily="34" charset="0"/>
              </a:rPr>
              <a:t>Mehri</a:t>
            </a:r>
            <a:br>
              <a:rPr lang="fr-FR" b="1" i="1" dirty="0">
                <a:solidFill>
                  <a:srgbClr val="263238"/>
                </a:solidFill>
                <a:latin typeface="Calibri" panose="020F0502020204030204" pitchFamily="34" charset="0"/>
              </a:rPr>
            </a:br>
            <a:endParaRPr lang="fr-TN" b="1" i="1" dirty="0">
              <a:solidFill>
                <a:srgbClr val="263238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43C97A-BBC5-3CAC-659D-67162EEE65D9}"/>
              </a:ext>
            </a:extLst>
          </p:cNvPr>
          <p:cNvSpPr txBox="1"/>
          <p:nvPr/>
        </p:nvSpPr>
        <p:spPr>
          <a:xfrm>
            <a:off x="2129010" y="4563710"/>
            <a:ext cx="48859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1" i="0" u="none" strike="noStrike" dirty="0">
                <a:solidFill>
                  <a:srgbClr val="263238"/>
                </a:solidFill>
                <a:effectLst/>
                <a:latin typeface="Calibri" panose="020F0502020204030204" pitchFamily="34" charset="0"/>
              </a:rPr>
              <a:t>Année universitaire  2021-2022</a:t>
            </a:r>
            <a:endParaRPr lang="fr-FR" b="1" dirty="0">
              <a:effectLst/>
            </a:endParaRPr>
          </a:p>
          <a:p>
            <a:br>
              <a:rPr lang="fr-FR" dirty="0"/>
            </a:b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454012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20">
            <a:extLst>
              <a:ext uri="{FF2B5EF4-FFF2-40B4-BE49-F238E27FC236}">
                <a16:creationId xmlns:a16="http://schemas.microsoft.com/office/drawing/2014/main" id="{3CC928D9-A216-63C6-EDA8-206F6587A993}"/>
              </a:ext>
            </a:extLst>
          </p:cNvPr>
          <p:cNvSpPr/>
          <p:nvPr/>
        </p:nvSpPr>
        <p:spPr>
          <a:xfrm>
            <a:off x="5743274" y="1611288"/>
            <a:ext cx="1441575" cy="1755900"/>
          </a:xfrm>
          <a:custGeom>
            <a:avLst/>
            <a:gdLst/>
            <a:ahLst/>
            <a:cxnLst/>
            <a:rect l="l" t="t" r="r" b="b"/>
            <a:pathLst>
              <a:path w="57663" h="70236" extrusionOk="0">
                <a:moveTo>
                  <a:pt x="28838" y="0"/>
                </a:moveTo>
                <a:cubicBezTo>
                  <a:pt x="12931" y="0"/>
                  <a:pt x="1" y="12942"/>
                  <a:pt x="1" y="28837"/>
                </a:cubicBezTo>
                <a:cubicBezTo>
                  <a:pt x="1" y="29480"/>
                  <a:pt x="513" y="30004"/>
                  <a:pt x="1156" y="30004"/>
                </a:cubicBezTo>
                <a:cubicBezTo>
                  <a:pt x="1799" y="30004"/>
                  <a:pt x="2323" y="29480"/>
                  <a:pt x="2323" y="28837"/>
                </a:cubicBezTo>
                <a:cubicBezTo>
                  <a:pt x="2323" y="14216"/>
                  <a:pt x="14217" y="2322"/>
                  <a:pt x="28838" y="2322"/>
                </a:cubicBezTo>
                <a:cubicBezTo>
                  <a:pt x="43447" y="2322"/>
                  <a:pt x="55341" y="14216"/>
                  <a:pt x="55341" y="28837"/>
                </a:cubicBezTo>
                <a:cubicBezTo>
                  <a:pt x="55341" y="43458"/>
                  <a:pt x="43447" y="55352"/>
                  <a:pt x="28838" y="55352"/>
                </a:cubicBezTo>
                <a:cubicBezTo>
                  <a:pt x="28195" y="55352"/>
                  <a:pt x="27671" y="55864"/>
                  <a:pt x="27671" y="56507"/>
                </a:cubicBezTo>
                <a:lnTo>
                  <a:pt x="27671" y="66294"/>
                </a:lnTo>
                <a:lnTo>
                  <a:pt x="22980" y="61603"/>
                </a:lnTo>
                <a:cubicBezTo>
                  <a:pt x="22754" y="61371"/>
                  <a:pt x="22456" y="61255"/>
                  <a:pt x="22158" y="61255"/>
                </a:cubicBezTo>
                <a:cubicBezTo>
                  <a:pt x="21861" y="61255"/>
                  <a:pt x="21563" y="61371"/>
                  <a:pt x="21337" y="61603"/>
                </a:cubicBezTo>
                <a:cubicBezTo>
                  <a:pt x="20884" y="62056"/>
                  <a:pt x="20884" y="62782"/>
                  <a:pt x="21337" y="63234"/>
                </a:cubicBezTo>
                <a:lnTo>
                  <a:pt x="27992" y="69902"/>
                </a:lnTo>
                <a:cubicBezTo>
                  <a:pt x="28207" y="70116"/>
                  <a:pt x="28504" y="70235"/>
                  <a:pt x="28814" y="70235"/>
                </a:cubicBezTo>
                <a:cubicBezTo>
                  <a:pt x="29124" y="70235"/>
                  <a:pt x="29421" y="70116"/>
                  <a:pt x="29635" y="69902"/>
                </a:cubicBezTo>
                <a:lnTo>
                  <a:pt x="36291" y="63234"/>
                </a:lnTo>
                <a:cubicBezTo>
                  <a:pt x="36744" y="62782"/>
                  <a:pt x="36744" y="62056"/>
                  <a:pt x="36291" y="61603"/>
                </a:cubicBezTo>
                <a:cubicBezTo>
                  <a:pt x="36065" y="61371"/>
                  <a:pt x="35767" y="61255"/>
                  <a:pt x="35470" y="61255"/>
                </a:cubicBezTo>
                <a:cubicBezTo>
                  <a:pt x="35172" y="61255"/>
                  <a:pt x="34874" y="61371"/>
                  <a:pt x="34648" y="61603"/>
                </a:cubicBezTo>
                <a:lnTo>
                  <a:pt x="29993" y="66258"/>
                </a:lnTo>
                <a:lnTo>
                  <a:pt x="29993" y="57650"/>
                </a:lnTo>
                <a:cubicBezTo>
                  <a:pt x="45352" y="57031"/>
                  <a:pt x="57663" y="44351"/>
                  <a:pt x="57663" y="28837"/>
                </a:cubicBezTo>
                <a:cubicBezTo>
                  <a:pt x="57663" y="12942"/>
                  <a:pt x="44733" y="0"/>
                  <a:pt x="28838" y="0"/>
                </a:cubicBezTo>
                <a:close/>
              </a:path>
            </a:pathLst>
          </a:custGeom>
          <a:solidFill>
            <a:srgbClr val="CAC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52;p20">
            <a:extLst>
              <a:ext uri="{FF2B5EF4-FFF2-40B4-BE49-F238E27FC236}">
                <a16:creationId xmlns:a16="http://schemas.microsoft.com/office/drawing/2014/main" id="{2292BDC2-5321-F4B5-28C9-68FFFDE10FF5}"/>
              </a:ext>
            </a:extLst>
          </p:cNvPr>
          <p:cNvSpPr/>
          <p:nvPr/>
        </p:nvSpPr>
        <p:spPr>
          <a:xfrm>
            <a:off x="4359474" y="1611288"/>
            <a:ext cx="1441875" cy="1755900"/>
          </a:xfrm>
          <a:custGeom>
            <a:avLst/>
            <a:gdLst/>
            <a:ahLst/>
            <a:cxnLst/>
            <a:rect l="l" t="t" r="r" b="b"/>
            <a:pathLst>
              <a:path w="57675" h="70236" extrusionOk="0">
                <a:moveTo>
                  <a:pt x="28838" y="0"/>
                </a:moveTo>
                <a:cubicBezTo>
                  <a:pt x="12943" y="0"/>
                  <a:pt x="1" y="12942"/>
                  <a:pt x="1" y="28837"/>
                </a:cubicBezTo>
                <a:cubicBezTo>
                  <a:pt x="1" y="29480"/>
                  <a:pt x="525" y="30004"/>
                  <a:pt x="1167" y="30004"/>
                </a:cubicBezTo>
                <a:cubicBezTo>
                  <a:pt x="1810" y="30004"/>
                  <a:pt x="2322" y="29480"/>
                  <a:pt x="2322" y="28837"/>
                </a:cubicBezTo>
                <a:cubicBezTo>
                  <a:pt x="2322" y="14216"/>
                  <a:pt x="14217" y="2322"/>
                  <a:pt x="28838" y="2322"/>
                </a:cubicBezTo>
                <a:cubicBezTo>
                  <a:pt x="43458" y="2322"/>
                  <a:pt x="55353" y="14216"/>
                  <a:pt x="55353" y="28837"/>
                </a:cubicBezTo>
                <a:cubicBezTo>
                  <a:pt x="55353" y="43458"/>
                  <a:pt x="43458" y="55352"/>
                  <a:pt x="28838" y="55352"/>
                </a:cubicBezTo>
                <a:cubicBezTo>
                  <a:pt x="28195" y="55352"/>
                  <a:pt x="27671" y="55864"/>
                  <a:pt x="27671" y="56507"/>
                </a:cubicBezTo>
                <a:lnTo>
                  <a:pt x="27671" y="66282"/>
                </a:lnTo>
                <a:lnTo>
                  <a:pt x="22992" y="61603"/>
                </a:lnTo>
                <a:cubicBezTo>
                  <a:pt x="22765" y="61371"/>
                  <a:pt x="22471" y="61255"/>
                  <a:pt x="22175" y="61255"/>
                </a:cubicBezTo>
                <a:cubicBezTo>
                  <a:pt x="21878" y="61255"/>
                  <a:pt x="21581" y="61371"/>
                  <a:pt x="21349" y="61603"/>
                </a:cubicBezTo>
                <a:cubicBezTo>
                  <a:pt x="20896" y="62056"/>
                  <a:pt x="20896" y="62782"/>
                  <a:pt x="21349" y="63234"/>
                </a:cubicBezTo>
                <a:lnTo>
                  <a:pt x="28016" y="69902"/>
                </a:lnTo>
                <a:cubicBezTo>
                  <a:pt x="28242" y="70128"/>
                  <a:pt x="28540" y="70235"/>
                  <a:pt x="28838" y="70235"/>
                </a:cubicBezTo>
                <a:cubicBezTo>
                  <a:pt x="29135" y="70235"/>
                  <a:pt x="29421" y="70128"/>
                  <a:pt x="29659" y="69902"/>
                </a:cubicBezTo>
                <a:lnTo>
                  <a:pt x="36315" y="63234"/>
                </a:lnTo>
                <a:cubicBezTo>
                  <a:pt x="36767" y="62782"/>
                  <a:pt x="36767" y="62056"/>
                  <a:pt x="36315" y="61603"/>
                </a:cubicBezTo>
                <a:cubicBezTo>
                  <a:pt x="36089" y="61371"/>
                  <a:pt x="35791" y="61255"/>
                  <a:pt x="35493" y="61255"/>
                </a:cubicBezTo>
                <a:cubicBezTo>
                  <a:pt x="35196" y="61255"/>
                  <a:pt x="34898" y="61371"/>
                  <a:pt x="34672" y="61603"/>
                </a:cubicBezTo>
                <a:lnTo>
                  <a:pt x="29993" y="66270"/>
                </a:lnTo>
                <a:lnTo>
                  <a:pt x="29993" y="57650"/>
                </a:lnTo>
                <a:cubicBezTo>
                  <a:pt x="45363" y="57031"/>
                  <a:pt x="57675" y="44351"/>
                  <a:pt x="57675" y="28837"/>
                </a:cubicBezTo>
                <a:cubicBezTo>
                  <a:pt x="57675" y="12942"/>
                  <a:pt x="44732" y="0"/>
                  <a:pt x="28838" y="0"/>
                </a:cubicBezTo>
                <a:close/>
              </a:path>
            </a:pathLst>
          </a:custGeom>
          <a:solidFill>
            <a:srgbClr val="C1F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3;p20">
            <a:extLst>
              <a:ext uri="{FF2B5EF4-FFF2-40B4-BE49-F238E27FC236}">
                <a16:creationId xmlns:a16="http://schemas.microsoft.com/office/drawing/2014/main" id="{1ECDDD17-7AB8-6189-ECA2-A8CAFC9A8D08}"/>
              </a:ext>
            </a:extLst>
          </p:cNvPr>
          <p:cNvSpPr txBox="1">
            <a:spLocks/>
          </p:cNvSpPr>
          <p:nvPr/>
        </p:nvSpPr>
        <p:spPr>
          <a:xfrm>
            <a:off x="1835506" y="646377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fr-FR" sz="3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Environnement et Architectures</a:t>
            </a:r>
          </a:p>
        </p:txBody>
      </p:sp>
      <p:sp>
        <p:nvSpPr>
          <p:cNvPr id="5" name="Google Shape;254;p20">
            <a:extLst>
              <a:ext uri="{FF2B5EF4-FFF2-40B4-BE49-F238E27FC236}">
                <a16:creationId xmlns:a16="http://schemas.microsoft.com/office/drawing/2014/main" id="{3B5065FD-AADA-EB11-1A26-AB4B22422182}"/>
              </a:ext>
            </a:extLst>
          </p:cNvPr>
          <p:cNvSpPr/>
          <p:nvPr/>
        </p:nvSpPr>
        <p:spPr>
          <a:xfrm>
            <a:off x="5974549" y="1842863"/>
            <a:ext cx="979025" cy="978700"/>
          </a:xfrm>
          <a:custGeom>
            <a:avLst/>
            <a:gdLst/>
            <a:ahLst/>
            <a:cxnLst/>
            <a:rect l="l" t="t" r="r" b="b"/>
            <a:pathLst>
              <a:path w="39161" h="39148" extrusionOk="0">
                <a:moveTo>
                  <a:pt x="19587" y="0"/>
                </a:moveTo>
                <a:cubicBezTo>
                  <a:pt x="8776" y="0"/>
                  <a:pt x="1" y="8763"/>
                  <a:pt x="1" y="19574"/>
                </a:cubicBezTo>
                <a:cubicBezTo>
                  <a:pt x="1" y="30385"/>
                  <a:pt x="8776" y="39148"/>
                  <a:pt x="19587" y="39148"/>
                </a:cubicBezTo>
                <a:cubicBezTo>
                  <a:pt x="30398" y="39148"/>
                  <a:pt x="39161" y="30385"/>
                  <a:pt x="39161" y="19574"/>
                </a:cubicBezTo>
                <a:cubicBezTo>
                  <a:pt x="39161" y="8763"/>
                  <a:pt x="30398" y="0"/>
                  <a:pt x="19587" y="0"/>
                </a:cubicBezTo>
                <a:close/>
              </a:path>
            </a:pathLst>
          </a:custGeom>
          <a:solidFill>
            <a:srgbClr val="8B8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" name="Google Shape;256;p20">
            <a:extLst>
              <a:ext uri="{FF2B5EF4-FFF2-40B4-BE49-F238E27FC236}">
                <a16:creationId xmlns:a16="http://schemas.microsoft.com/office/drawing/2014/main" id="{28F290A0-DE4A-63CA-14E4-FDECB67BB545}"/>
              </a:ext>
            </a:extLst>
          </p:cNvPr>
          <p:cNvSpPr/>
          <p:nvPr/>
        </p:nvSpPr>
        <p:spPr>
          <a:xfrm>
            <a:off x="2963841" y="1611288"/>
            <a:ext cx="1441875" cy="1755900"/>
          </a:xfrm>
          <a:custGeom>
            <a:avLst/>
            <a:gdLst/>
            <a:ahLst/>
            <a:cxnLst/>
            <a:rect l="l" t="t" r="r" b="b"/>
            <a:pathLst>
              <a:path w="57675" h="70236" extrusionOk="0">
                <a:moveTo>
                  <a:pt x="28838" y="0"/>
                </a:moveTo>
                <a:cubicBezTo>
                  <a:pt x="12931" y="0"/>
                  <a:pt x="1" y="12942"/>
                  <a:pt x="1" y="28837"/>
                </a:cubicBezTo>
                <a:cubicBezTo>
                  <a:pt x="1" y="29480"/>
                  <a:pt x="525" y="30004"/>
                  <a:pt x="1168" y="30004"/>
                </a:cubicBezTo>
                <a:cubicBezTo>
                  <a:pt x="1799" y="30004"/>
                  <a:pt x="2323" y="29480"/>
                  <a:pt x="2323" y="28837"/>
                </a:cubicBezTo>
                <a:cubicBezTo>
                  <a:pt x="2323" y="14216"/>
                  <a:pt x="14217" y="2322"/>
                  <a:pt x="28838" y="2322"/>
                </a:cubicBezTo>
                <a:cubicBezTo>
                  <a:pt x="43459" y="2322"/>
                  <a:pt x="55353" y="14216"/>
                  <a:pt x="55353" y="28837"/>
                </a:cubicBezTo>
                <a:cubicBezTo>
                  <a:pt x="55353" y="43458"/>
                  <a:pt x="43459" y="55352"/>
                  <a:pt x="28838" y="55352"/>
                </a:cubicBezTo>
                <a:cubicBezTo>
                  <a:pt x="28195" y="55352"/>
                  <a:pt x="27671" y="55864"/>
                  <a:pt x="27671" y="56507"/>
                </a:cubicBezTo>
                <a:lnTo>
                  <a:pt x="27671" y="66235"/>
                </a:lnTo>
                <a:lnTo>
                  <a:pt x="23039" y="61603"/>
                </a:lnTo>
                <a:cubicBezTo>
                  <a:pt x="22813" y="61371"/>
                  <a:pt x="22516" y="61255"/>
                  <a:pt x="22218" y="61255"/>
                </a:cubicBezTo>
                <a:cubicBezTo>
                  <a:pt x="21920" y="61255"/>
                  <a:pt x="21623" y="61371"/>
                  <a:pt x="21396" y="61603"/>
                </a:cubicBezTo>
                <a:cubicBezTo>
                  <a:pt x="20944" y="62056"/>
                  <a:pt x="20944" y="62782"/>
                  <a:pt x="21396" y="63234"/>
                </a:cubicBezTo>
                <a:lnTo>
                  <a:pt x="28052" y="69902"/>
                </a:lnTo>
                <a:cubicBezTo>
                  <a:pt x="28266" y="70116"/>
                  <a:pt x="28564" y="70235"/>
                  <a:pt x="28874" y="70235"/>
                </a:cubicBezTo>
                <a:cubicBezTo>
                  <a:pt x="29183" y="70235"/>
                  <a:pt x="29481" y="70116"/>
                  <a:pt x="29695" y="69902"/>
                </a:cubicBezTo>
                <a:lnTo>
                  <a:pt x="36351" y="63234"/>
                </a:lnTo>
                <a:cubicBezTo>
                  <a:pt x="36803" y="62782"/>
                  <a:pt x="36803" y="62056"/>
                  <a:pt x="36351" y="61603"/>
                </a:cubicBezTo>
                <a:cubicBezTo>
                  <a:pt x="36124" y="61371"/>
                  <a:pt x="35827" y="61255"/>
                  <a:pt x="35529" y="61255"/>
                </a:cubicBezTo>
                <a:cubicBezTo>
                  <a:pt x="35231" y="61255"/>
                  <a:pt x="34934" y="61371"/>
                  <a:pt x="34708" y="61603"/>
                </a:cubicBezTo>
                <a:lnTo>
                  <a:pt x="29993" y="66318"/>
                </a:lnTo>
                <a:lnTo>
                  <a:pt x="29993" y="57650"/>
                </a:lnTo>
                <a:cubicBezTo>
                  <a:pt x="45364" y="57031"/>
                  <a:pt x="57675" y="44351"/>
                  <a:pt x="57675" y="28837"/>
                </a:cubicBezTo>
                <a:cubicBezTo>
                  <a:pt x="57675" y="12942"/>
                  <a:pt x="44733" y="0"/>
                  <a:pt x="28838" y="0"/>
                </a:cubicBezTo>
                <a:close/>
              </a:path>
            </a:pathLst>
          </a:custGeom>
          <a:solidFill>
            <a:srgbClr val="FBB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7;p20">
            <a:extLst>
              <a:ext uri="{FF2B5EF4-FFF2-40B4-BE49-F238E27FC236}">
                <a16:creationId xmlns:a16="http://schemas.microsoft.com/office/drawing/2014/main" id="{173D3833-9F05-BCCF-8985-BB151BDF3E00}"/>
              </a:ext>
            </a:extLst>
          </p:cNvPr>
          <p:cNvSpPr/>
          <p:nvPr/>
        </p:nvSpPr>
        <p:spPr>
          <a:xfrm>
            <a:off x="3195416" y="1842863"/>
            <a:ext cx="978725" cy="978700"/>
          </a:xfrm>
          <a:custGeom>
            <a:avLst/>
            <a:gdLst/>
            <a:ahLst/>
            <a:cxnLst/>
            <a:rect l="l" t="t" r="r" b="b"/>
            <a:pathLst>
              <a:path w="39149" h="39148" extrusionOk="0">
                <a:moveTo>
                  <a:pt x="19575" y="0"/>
                </a:moveTo>
                <a:cubicBezTo>
                  <a:pt x="8764" y="0"/>
                  <a:pt x="1" y="8763"/>
                  <a:pt x="1" y="19574"/>
                </a:cubicBezTo>
                <a:cubicBezTo>
                  <a:pt x="1" y="30385"/>
                  <a:pt x="8764" y="39148"/>
                  <a:pt x="19575" y="39148"/>
                </a:cubicBezTo>
                <a:cubicBezTo>
                  <a:pt x="30386" y="39148"/>
                  <a:pt x="39149" y="30385"/>
                  <a:pt x="39149" y="19574"/>
                </a:cubicBezTo>
                <a:cubicBezTo>
                  <a:pt x="39149" y="8763"/>
                  <a:pt x="30386" y="0"/>
                  <a:pt x="19575" y="0"/>
                </a:cubicBezTo>
                <a:close/>
              </a:path>
            </a:pathLst>
          </a:custGeom>
          <a:solidFill>
            <a:srgbClr val="F874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259;p20">
            <a:extLst>
              <a:ext uri="{FF2B5EF4-FFF2-40B4-BE49-F238E27FC236}">
                <a16:creationId xmlns:a16="http://schemas.microsoft.com/office/drawing/2014/main" id="{DDA8E57E-E45A-C2B5-1431-096AE3553EAE}"/>
              </a:ext>
            </a:extLst>
          </p:cNvPr>
          <p:cNvSpPr txBox="1"/>
          <p:nvPr/>
        </p:nvSpPr>
        <p:spPr>
          <a:xfrm>
            <a:off x="4390573" y="3456171"/>
            <a:ext cx="1551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Architecture 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L</a:t>
            </a:r>
            <a:r>
              <a:rPr lang="fr-FR" sz="1700" b="1" i="0" u="none" strike="noStrike" cap="non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ogique</a:t>
            </a:r>
            <a:endParaRPr sz="1700" b="1" i="0" u="none" strike="noStrike" cap="none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260;p20">
            <a:extLst>
              <a:ext uri="{FF2B5EF4-FFF2-40B4-BE49-F238E27FC236}">
                <a16:creationId xmlns:a16="http://schemas.microsoft.com/office/drawing/2014/main" id="{EDAD5E4B-178B-32D9-1772-FB5C85B4018B}"/>
              </a:ext>
            </a:extLst>
          </p:cNvPr>
          <p:cNvSpPr txBox="1"/>
          <p:nvPr/>
        </p:nvSpPr>
        <p:spPr>
          <a:xfrm>
            <a:off x="2841294" y="3471866"/>
            <a:ext cx="1749755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Environnement 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Logiciel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oogle Shape;261;p20">
            <a:extLst>
              <a:ext uri="{FF2B5EF4-FFF2-40B4-BE49-F238E27FC236}">
                <a16:creationId xmlns:a16="http://schemas.microsoft.com/office/drawing/2014/main" id="{D6B88BFB-5935-22AB-06B3-8B2F3E027B05}"/>
              </a:ext>
            </a:extLst>
          </p:cNvPr>
          <p:cNvGrpSpPr/>
          <p:nvPr/>
        </p:nvGrpSpPr>
        <p:grpSpPr>
          <a:xfrm>
            <a:off x="194509" y="152406"/>
            <a:ext cx="1640998" cy="4449848"/>
            <a:chOff x="194508" y="352808"/>
            <a:chExt cx="1581741" cy="4249446"/>
          </a:xfrm>
        </p:grpSpPr>
        <p:cxnSp>
          <p:nvCxnSpPr>
            <p:cNvPr id="13" name="Google Shape;262;p20">
              <a:extLst>
                <a:ext uri="{FF2B5EF4-FFF2-40B4-BE49-F238E27FC236}">
                  <a16:creationId xmlns:a16="http://schemas.microsoft.com/office/drawing/2014/main" id="{7167C4A1-B973-F85E-DD07-D5D873F9006E}"/>
                </a:ext>
              </a:extLst>
            </p:cNvPr>
            <p:cNvCxnSpPr/>
            <p:nvPr/>
          </p:nvCxnSpPr>
          <p:spPr>
            <a:xfrm>
              <a:off x="918142" y="1745988"/>
              <a:ext cx="0" cy="2856266"/>
            </a:xfrm>
            <a:prstGeom prst="straightConnector1">
              <a:avLst/>
            </a:prstGeom>
            <a:noFill/>
            <a:ln w="63500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4" name="Google Shape;263;p20">
              <a:extLst>
                <a:ext uri="{FF2B5EF4-FFF2-40B4-BE49-F238E27FC236}">
                  <a16:creationId xmlns:a16="http://schemas.microsoft.com/office/drawing/2014/main" id="{9F148779-F493-4822-4161-A432E7737E5E}"/>
                </a:ext>
              </a:extLst>
            </p:cNvPr>
            <p:cNvGrpSpPr/>
            <p:nvPr/>
          </p:nvGrpSpPr>
          <p:grpSpPr>
            <a:xfrm>
              <a:off x="194508" y="352808"/>
              <a:ext cx="1581741" cy="1424335"/>
              <a:chOff x="3860514" y="2070564"/>
              <a:chExt cx="1495177" cy="1424335"/>
            </a:xfrm>
          </p:grpSpPr>
          <p:sp>
            <p:nvSpPr>
              <p:cNvPr id="15" name="Google Shape;264;p20">
                <a:extLst>
                  <a:ext uri="{FF2B5EF4-FFF2-40B4-BE49-F238E27FC236}">
                    <a16:creationId xmlns:a16="http://schemas.microsoft.com/office/drawing/2014/main" id="{6650F94D-CEDC-2A49-245F-62363AF8D544}"/>
                  </a:ext>
                </a:extLst>
              </p:cNvPr>
              <p:cNvSpPr/>
              <p:nvPr/>
            </p:nvSpPr>
            <p:spPr>
              <a:xfrm>
                <a:off x="3860514" y="2070564"/>
                <a:ext cx="1424335" cy="1424335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46" y="4430"/>
                    </a:moveTo>
                    <a:cubicBezTo>
                      <a:pt x="36565" y="4430"/>
                      <a:pt x="45851" y="13717"/>
                      <a:pt x="45851" y="25135"/>
                    </a:cubicBezTo>
                    <a:cubicBezTo>
                      <a:pt x="45851" y="36553"/>
                      <a:pt x="36565" y="45840"/>
                      <a:pt x="25146" y="45840"/>
                    </a:cubicBezTo>
                    <a:cubicBezTo>
                      <a:pt x="13728" y="45840"/>
                      <a:pt x="4442" y="36553"/>
                      <a:pt x="4442" y="25135"/>
                    </a:cubicBezTo>
                    <a:cubicBezTo>
                      <a:pt x="4442" y="13717"/>
                      <a:pt x="13728" y="4430"/>
                      <a:pt x="25146" y="4430"/>
                    </a:cubicBezTo>
                    <a:close/>
                    <a:moveTo>
                      <a:pt x="25146" y="1"/>
                    </a:moveTo>
                    <a:cubicBezTo>
                      <a:pt x="11264" y="1"/>
                      <a:pt x="0" y="11252"/>
                      <a:pt x="0" y="25135"/>
                    </a:cubicBezTo>
                    <a:cubicBezTo>
                      <a:pt x="0" y="39017"/>
                      <a:pt x="11264" y="50281"/>
                      <a:pt x="25146" y="50281"/>
                    </a:cubicBezTo>
                    <a:cubicBezTo>
                      <a:pt x="39029" y="50281"/>
                      <a:pt x="50281" y="39017"/>
                      <a:pt x="50281" y="25135"/>
                    </a:cubicBezTo>
                    <a:cubicBezTo>
                      <a:pt x="50281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265;p20">
                <a:extLst>
                  <a:ext uri="{FF2B5EF4-FFF2-40B4-BE49-F238E27FC236}">
                    <a16:creationId xmlns:a16="http://schemas.microsoft.com/office/drawing/2014/main" id="{A8DF289C-03D2-965A-2982-BA691BAE2301}"/>
                  </a:ext>
                </a:extLst>
              </p:cNvPr>
              <p:cNvSpPr/>
              <p:nvPr/>
            </p:nvSpPr>
            <p:spPr>
              <a:xfrm>
                <a:off x="3860514" y="2070564"/>
                <a:ext cx="1424335" cy="724164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25564" extrusionOk="0">
                    <a:moveTo>
                      <a:pt x="25146" y="1"/>
                    </a:moveTo>
                    <a:cubicBezTo>
                      <a:pt x="11264" y="1"/>
                      <a:pt x="0" y="11252"/>
                      <a:pt x="0" y="25135"/>
                    </a:cubicBezTo>
                    <a:cubicBezTo>
                      <a:pt x="0" y="25278"/>
                      <a:pt x="12" y="25420"/>
                      <a:pt x="12" y="25563"/>
                    </a:cubicBezTo>
                    <a:lnTo>
                      <a:pt x="4453" y="25563"/>
                    </a:lnTo>
                    <a:cubicBezTo>
                      <a:pt x="4453" y="25420"/>
                      <a:pt x="4442" y="25278"/>
                      <a:pt x="4442" y="25135"/>
                    </a:cubicBezTo>
                    <a:cubicBezTo>
                      <a:pt x="4442" y="13717"/>
                      <a:pt x="13728" y="4430"/>
                      <a:pt x="25146" y="4430"/>
                    </a:cubicBezTo>
                    <a:cubicBezTo>
                      <a:pt x="36565" y="4430"/>
                      <a:pt x="45851" y="13717"/>
                      <a:pt x="45851" y="25135"/>
                    </a:cubicBezTo>
                    <a:cubicBezTo>
                      <a:pt x="45851" y="25278"/>
                      <a:pt x="45840" y="25420"/>
                      <a:pt x="45840" y="25563"/>
                    </a:cubicBezTo>
                    <a:lnTo>
                      <a:pt x="50269" y="25563"/>
                    </a:lnTo>
                    <a:cubicBezTo>
                      <a:pt x="50281" y="25420"/>
                      <a:pt x="50281" y="25278"/>
                      <a:pt x="50281" y="25135"/>
                    </a:cubicBezTo>
                    <a:cubicBezTo>
                      <a:pt x="50281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266;p20">
                <a:extLst>
                  <a:ext uri="{FF2B5EF4-FFF2-40B4-BE49-F238E27FC236}">
                    <a16:creationId xmlns:a16="http://schemas.microsoft.com/office/drawing/2014/main" id="{8BB60BBC-3188-9D16-A37C-4F25FC1AC7C8}"/>
                  </a:ext>
                </a:extLst>
              </p:cNvPr>
              <p:cNvSpPr/>
              <p:nvPr/>
            </p:nvSpPr>
            <p:spPr>
              <a:xfrm>
                <a:off x="5091934" y="2662819"/>
                <a:ext cx="263757" cy="263786"/>
              </a:xfrm>
              <a:custGeom>
                <a:avLst/>
                <a:gdLst/>
                <a:ahLst/>
                <a:cxnLst/>
                <a:rect l="l" t="t" r="r" b="b"/>
                <a:pathLst>
                  <a:path w="9311" h="9312" extrusionOk="0">
                    <a:moveTo>
                      <a:pt x="4656" y="1"/>
                    </a:moveTo>
                    <a:cubicBezTo>
                      <a:pt x="2084" y="1"/>
                      <a:pt x="0" y="2085"/>
                      <a:pt x="0" y="4656"/>
                    </a:cubicBezTo>
                    <a:cubicBezTo>
                      <a:pt x="0" y="7228"/>
                      <a:pt x="2084" y="9312"/>
                      <a:pt x="4656" y="9312"/>
                    </a:cubicBezTo>
                    <a:cubicBezTo>
                      <a:pt x="7227" y="9312"/>
                      <a:pt x="9311" y="7228"/>
                      <a:pt x="9311" y="4656"/>
                    </a:cubicBezTo>
                    <a:cubicBezTo>
                      <a:pt x="9311" y="2085"/>
                      <a:pt x="7227" y="1"/>
                      <a:pt x="4656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8" name="Google Shape;267;p20">
            <a:extLst>
              <a:ext uri="{FF2B5EF4-FFF2-40B4-BE49-F238E27FC236}">
                <a16:creationId xmlns:a16="http://schemas.microsoft.com/office/drawing/2014/main" id="{89B693D3-3E30-DCE6-1A56-40B8874289F1}"/>
              </a:ext>
            </a:extLst>
          </p:cNvPr>
          <p:cNvCxnSpPr>
            <a:cxnSpLocks/>
          </p:cNvCxnSpPr>
          <p:nvPr/>
        </p:nvCxnSpPr>
        <p:spPr>
          <a:xfrm>
            <a:off x="8463516" y="919297"/>
            <a:ext cx="553484" cy="0"/>
          </a:xfrm>
          <a:prstGeom prst="straightConnector1">
            <a:avLst/>
          </a:prstGeom>
          <a:noFill/>
          <a:ln w="63500" cap="flat" cmpd="sng">
            <a:solidFill>
              <a:srgbClr val="FCBD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268;p20">
            <a:extLst>
              <a:ext uri="{FF2B5EF4-FFF2-40B4-BE49-F238E27FC236}">
                <a16:creationId xmlns:a16="http://schemas.microsoft.com/office/drawing/2014/main" id="{18AACBBC-0DAB-26B3-9E71-33E5C11D94E8}"/>
              </a:ext>
            </a:extLst>
          </p:cNvPr>
          <p:cNvSpPr/>
          <p:nvPr/>
        </p:nvSpPr>
        <p:spPr>
          <a:xfrm>
            <a:off x="1651777" y="882303"/>
            <a:ext cx="156458" cy="151467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2" y="0"/>
                  <a:pt x="1" y="1191"/>
                  <a:pt x="1" y="2679"/>
                </a:cubicBezTo>
                <a:cubicBezTo>
                  <a:pt x="1" y="4156"/>
                  <a:pt x="1192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69;p20">
            <a:extLst>
              <a:ext uri="{FF2B5EF4-FFF2-40B4-BE49-F238E27FC236}">
                <a16:creationId xmlns:a16="http://schemas.microsoft.com/office/drawing/2014/main" id="{92497CF7-F4E7-048C-86CC-7715581536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7711" y="1972930"/>
            <a:ext cx="729049" cy="72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70;p20">
            <a:extLst>
              <a:ext uri="{FF2B5EF4-FFF2-40B4-BE49-F238E27FC236}">
                <a16:creationId xmlns:a16="http://schemas.microsoft.com/office/drawing/2014/main" id="{EC704F6E-46E9-0FCD-1CB3-D336460990EA}"/>
              </a:ext>
            </a:extLst>
          </p:cNvPr>
          <p:cNvSpPr/>
          <p:nvPr/>
        </p:nvSpPr>
        <p:spPr>
          <a:xfrm>
            <a:off x="4591049" y="1842863"/>
            <a:ext cx="978725" cy="978700"/>
          </a:xfrm>
          <a:custGeom>
            <a:avLst/>
            <a:gdLst/>
            <a:ahLst/>
            <a:cxnLst/>
            <a:rect l="l" t="t" r="r" b="b"/>
            <a:pathLst>
              <a:path w="39149" h="39148" extrusionOk="0">
                <a:moveTo>
                  <a:pt x="19575" y="0"/>
                </a:moveTo>
                <a:cubicBezTo>
                  <a:pt x="8764" y="0"/>
                  <a:pt x="1" y="8763"/>
                  <a:pt x="1" y="19574"/>
                </a:cubicBezTo>
                <a:cubicBezTo>
                  <a:pt x="1" y="30385"/>
                  <a:pt x="8764" y="39148"/>
                  <a:pt x="19575" y="39148"/>
                </a:cubicBezTo>
                <a:cubicBezTo>
                  <a:pt x="30385" y="39148"/>
                  <a:pt x="39148" y="30385"/>
                  <a:pt x="39148" y="19574"/>
                </a:cubicBezTo>
                <a:cubicBezTo>
                  <a:pt x="39148" y="8763"/>
                  <a:pt x="30385" y="0"/>
                  <a:pt x="19575" y="0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Google Shape;272;p20">
            <a:extLst>
              <a:ext uri="{FF2B5EF4-FFF2-40B4-BE49-F238E27FC236}">
                <a16:creationId xmlns:a16="http://schemas.microsoft.com/office/drawing/2014/main" id="{682540E0-43F7-3043-AECF-8886DDE8FBB7}"/>
              </a:ext>
            </a:extLst>
          </p:cNvPr>
          <p:cNvSpPr txBox="1"/>
          <p:nvPr/>
        </p:nvSpPr>
        <p:spPr>
          <a:xfrm>
            <a:off x="5763068" y="3421299"/>
            <a:ext cx="181975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700"/>
            </a:pPr>
            <a:r>
              <a:rPr lang="fr-FR" sz="1700" b="1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Choix Méthodologique</a:t>
            </a:r>
            <a:endParaRPr sz="17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pic>
        <p:nvPicPr>
          <p:cNvPr id="24" name="Google Shape;273;p20">
            <a:extLst>
              <a:ext uri="{FF2B5EF4-FFF2-40B4-BE49-F238E27FC236}">
                <a16:creationId xmlns:a16="http://schemas.microsoft.com/office/drawing/2014/main" id="{EDE52B6F-6596-082F-DB67-4F64E38EA9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6328" y="1924045"/>
            <a:ext cx="816334" cy="81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75;p20">
            <a:extLst>
              <a:ext uri="{FF2B5EF4-FFF2-40B4-BE49-F238E27FC236}">
                <a16:creationId xmlns:a16="http://schemas.microsoft.com/office/drawing/2014/main" id="{BB342D6A-75B1-C07B-3E22-E0C273311F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489" y="541246"/>
            <a:ext cx="741926" cy="7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77;p20">
            <a:extLst>
              <a:ext uri="{FF2B5EF4-FFF2-40B4-BE49-F238E27FC236}">
                <a16:creationId xmlns:a16="http://schemas.microsoft.com/office/drawing/2014/main" id="{18C85957-B728-1AE5-C4AE-7633957DC516}"/>
              </a:ext>
            </a:extLst>
          </p:cNvPr>
          <p:cNvSpPr txBox="1"/>
          <p:nvPr/>
        </p:nvSpPr>
        <p:spPr>
          <a:xfrm>
            <a:off x="8616951" y="4743431"/>
            <a:ext cx="5270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</a:rPr>
              <a:t>11</a:t>
            </a:r>
            <a:endParaRPr dirty="0"/>
          </a:p>
        </p:txBody>
      </p:sp>
      <p:pic>
        <p:nvPicPr>
          <p:cNvPr id="29" name="Google Shape;362;p24">
            <a:extLst>
              <a:ext uri="{FF2B5EF4-FFF2-40B4-BE49-F238E27FC236}">
                <a16:creationId xmlns:a16="http://schemas.microsoft.com/office/drawing/2014/main" id="{00B9AA42-43B3-0FF5-2658-6E610C6181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0654" y="1972930"/>
            <a:ext cx="646814" cy="676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10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7" grpId="0" animBg="1"/>
      <p:bldP spid="8" grpId="0" animBg="1"/>
      <p:bldP spid="10" grpId="0"/>
      <p:bldP spid="11" grpId="0"/>
      <p:bldP spid="21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2;p21">
            <a:extLst>
              <a:ext uri="{FF2B5EF4-FFF2-40B4-BE49-F238E27FC236}">
                <a16:creationId xmlns:a16="http://schemas.microsoft.com/office/drawing/2014/main" id="{C21E260A-1803-8129-7BDE-AC8EE3259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2867" y="687888"/>
            <a:ext cx="6867352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Environnement Logiciel</a:t>
            </a:r>
            <a:endParaRPr sz="32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oogle Shape;283;p21">
            <a:extLst>
              <a:ext uri="{FF2B5EF4-FFF2-40B4-BE49-F238E27FC236}">
                <a16:creationId xmlns:a16="http://schemas.microsoft.com/office/drawing/2014/main" id="{4F68B766-975A-16A9-281C-816AE2C3D524}"/>
              </a:ext>
            </a:extLst>
          </p:cNvPr>
          <p:cNvGrpSpPr/>
          <p:nvPr/>
        </p:nvGrpSpPr>
        <p:grpSpPr>
          <a:xfrm>
            <a:off x="154813" y="347647"/>
            <a:ext cx="1529634" cy="1303609"/>
            <a:chOff x="500642" y="560275"/>
            <a:chExt cx="1184654" cy="811874"/>
          </a:xfrm>
        </p:grpSpPr>
        <p:sp>
          <p:nvSpPr>
            <p:cNvPr id="6" name="Google Shape;284;p21">
              <a:extLst>
                <a:ext uri="{FF2B5EF4-FFF2-40B4-BE49-F238E27FC236}">
                  <a16:creationId xmlns:a16="http://schemas.microsoft.com/office/drawing/2014/main" id="{FC6B4586-E1B2-110E-89FC-5CD0442AE197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F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" name="Google Shape;285;p21">
              <a:extLst>
                <a:ext uri="{FF2B5EF4-FFF2-40B4-BE49-F238E27FC236}">
                  <a16:creationId xmlns:a16="http://schemas.microsoft.com/office/drawing/2014/main" id="{72E1EC76-6924-CC5D-BD39-83168B95D0C3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FBB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" name="Google Shape;286;p21">
            <a:extLst>
              <a:ext uri="{FF2B5EF4-FFF2-40B4-BE49-F238E27FC236}">
                <a16:creationId xmlns:a16="http://schemas.microsoft.com/office/drawing/2014/main" id="{84C48C6D-83CB-C0A3-1925-3BDBEFD9E7DB}"/>
              </a:ext>
            </a:extLst>
          </p:cNvPr>
          <p:cNvCxnSpPr/>
          <p:nvPr/>
        </p:nvCxnSpPr>
        <p:spPr>
          <a:xfrm flipH="1">
            <a:off x="756844" y="1616331"/>
            <a:ext cx="20381" cy="3082669"/>
          </a:xfrm>
          <a:prstGeom prst="straightConnector1">
            <a:avLst/>
          </a:prstGeom>
          <a:noFill/>
          <a:ln w="63500" cap="flat" cmpd="sng">
            <a:solidFill>
              <a:srgbClr val="FBB7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287;p21">
            <a:extLst>
              <a:ext uri="{FF2B5EF4-FFF2-40B4-BE49-F238E27FC236}">
                <a16:creationId xmlns:a16="http://schemas.microsoft.com/office/drawing/2014/main" id="{CE5C0EBE-5629-1A79-F3F3-89C84E1A30DA}"/>
              </a:ext>
            </a:extLst>
          </p:cNvPr>
          <p:cNvSpPr txBox="1"/>
          <p:nvPr/>
        </p:nvSpPr>
        <p:spPr>
          <a:xfrm>
            <a:off x="2286479" y="1310285"/>
            <a:ext cx="46868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2000" b="1" dirty="0">
                <a:solidFill>
                  <a:srgbClr val="002060"/>
                </a:solidFill>
              </a:rPr>
              <a:t>L’environnement de développement</a:t>
            </a:r>
            <a:endParaRPr sz="2000" b="1" dirty="0">
              <a:solidFill>
                <a:srgbClr val="002060"/>
              </a:solidFill>
            </a:endParaRPr>
          </a:p>
        </p:txBody>
      </p:sp>
      <p:pic>
        <p:nvPicPr>
          <p:cNvPr id="14" name="Google Shape;292;p21">
            <a:extLst>
              <a:ext uri="{FF2B5EF4-FFF2-40B4-BE49-F238E27FC236}">
                <a16:creationId xmlns:a16="http://schemas.microsoft.com/office/drawing/2014/main" id="{2DE75E3E-34D8-02F7-2878-68B51028DA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3631" y="634926"/>
            <a:ext cx="729049" cy="72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99;p21">
            <a:extLst>
              <a:ext uri="{FF2B5EF4-FFF2-40B4-BE49-F238E27FC236}">
                <a16:creationId xmlns:a16="http://schemas.microsoft.com/office/drawing/2014/main" id="{6A5623D7-93DB-31ED-7580-6E4F5837F9E4}"/>
              </a:ext>
            </a:extLst>
          </p:cNvPr>
          <p:cNvSpPr txBox="1"/>
          <p:nvPr/>
        </p:nvSpPr>
        <p:spPr>
          <a:xfrm>
            <a:off x="8629316" y="4699000"/>
            <a:ext cx="5270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</a:rPr>
              <a:t>12</a:t>
            </a:r>
            <a:endParaRPr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6594D40-C567-5272-09CC-38D71D5B5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80" y="1745266"/>
            <a:ext cx="551057" cy="55105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C29F3B7-9127-0DB8-069F-1302332B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120" y="1768057"/>
            <a:ext cx="1241025" cy="54111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ADB84638-85DA-3D0E-30FD-414DDB875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303" y="1757230"/>
            <a:ext cx="976480" cy="59728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398217C6-5DBA-6BD1-199E-9B0873903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559" y="1575551"/>
            <a:ext cx="973690" cy="926133"/>
          </a:xfrm>
          <a:prstGeom prst="rect">
            <a:avLst/>
          </a:prstGeom>
        </p:spPr>
      </p:pic>
      <p:sp>
        <p:nvSpPr>
          <p:cNvPr id="42" name="Google Shape;287;p21">
            <a:extLst>
              <a:ext uri="{FF2B5EF4-FFF2-40B4-BE49-F238E27FC236}">
                <a16:creationId xmlns:a16="http://schemas.microsoft.com/office/drawing/2014/main" id="{84A94488-7796-CDC0-0E14-AB49AB7A5945}"/>
              </a:ext>
            </a:extLst>
          </p:cNvPr>
          <p:cNvSpPr txBox="1"/>
          <p:nvPr/>
        </p:nvSpPr>
        <p:spPr>
          <a:xfrm>
            <a:off x="2286479" y="2346272"/>
            <a:ext cx="46868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2000" b="1" dirty="0">
                <a:solidFill>
                  <a:srgbClr val="002060"/>
                </a:solidFill>
              </a:rPr>
              <a:t>Langages de développement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BC609BBE-FAC2-4AD9-3E2B-218120F72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867" y="2681421"/>
            <a:ext cx="1220130" cy="686323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3CA6497D-317A-B9FD-4F01-D73E1349B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1543" y="2711122"/>
            <a:ext cx="1428750" cy="626920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09385B7E-39AA-068F-F960-8FA220ECE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1706" y="2746340"/>
            <a:ext cx="597280" cy="562061"/>
          </a:xfrm>
          <a:prstGeom prst="rect">
            <a:avLst/>
          </a:prstGeom>
        </p:spPr>
      </p:pic>
      <p:sp>
        <p:nvSpPr>
          <p:cNvPr id="46" name="Google Shape;287;p21">
            <a:extLst>
              <a:ext uri="{FF2B5EF4-FFF2-40B4-BE49-F238E27FC236}">
                <a16:creationId xmlns:a16="http://schemas.microsoft.com/office/drawing/2014/main" id="{849D3490-4D43-5E9C-2FCC-1099CC85F428}"/>
              </a:ext>
            </a:extLst>
          </p:cNvPr>
          <p:cNvSpPr txBox="1"/>
          <p:nvPr/>
        </p:nvSpPr>
        <p:spPr>
          <a:xfrm>
            <a:off x="2792167" y="3430370"/>
            <a:ext cx="46868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000" b="1" dirty="0">
                <a:solidFill>
                  <a:srgbClr val="002060"/>
                </a:solidFill>
              </a:rPr>
              <a:t>Bibliothèques et </a:t>
            </a:r>
            <a:r>
              <a:rPr lang="fr-FR" sz="2000" b="1" dirty="0" err="1">
                <a:solidFill>
                  <a:srgbClr val="002060"/>
                </a:solidFill>
              </a:rPr>
              <a:t>Frameworks</a:t>
            </a:r>
            <a:endParaRPr sz="2000" b="1" dirty="0">
              <a:solidFill>
                <a:srgbClr val="002060"/>
              </a:solidFill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A1A85FBA-6E1E-1D07-5378-A529DA07A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897" y="4052121"/>
            <a:ext cx="1298620" cy="370645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0DA3AD03-9FCC-1BBD-C91C-BD3EE3A2E2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0679" y="4043385"/>
            <a:ext cx="1508750" cy="41222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CB031391-A104-B1C7-85A0-D3C0D50CB8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5918" y="3931455"/>
            <a:ext cx="547969" cy="702524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1388DA5E-7825-6635-A140-31C37669B2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6173" y="4010539"/>
            <a:ext cx="1254153" cy="505480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7BC25502-37FA-4DCB-D64F-37E2FCDC9D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5588" y="3852323"/>
            <a:ext cx="823447" cy="70252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1BE56EE-C647-AD4C-A0F4-88730210E0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2976" y="3856752"/>
            <a:ext cx="1005175" cy="5411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4D3619-0D3F-D08D-74DD-52C0875780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15132" y="4043385"/>
            <a:ext cx="529649" cy="4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42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4;p22">
            <a:extLst>
              <a:ext uri="{FF2B5EF4-FFF2-40B4-BE49-F238E27FC236}">
                <a16:creationId xmlns:a16="http://schemas.microsoft.com/office/drawing/2014/main" id="{40B6BF0B-B31E-B78E-9276-3823B4619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5707" y="847719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Architecture Logique</a:t>
            </a:r>
            <a:endParaRPr sz="3200" i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oogle Shape;305;p22">
            <a:extLst>
              <a:ext uri="{FF2B5EF4-FFF2-40B4-BE49-F238E27FC236}">
                <a16:creationId xmlns:a16="http://schemas.microsoft.com/office/drawing/2014/main" id="{01FCBA75-F11B-8895-133C-1F7025243B4E}"/>
              </a:ext>
            </a:extLst>
          </p:cNvPr>
          <p:cNvGrpSpPr/>
          <p:nvPr/>
        </p:nvGrpSpPr>
        <p:grpSpPr>
          <a:xfrm>
            <a:off x="216072" y="482643"/>
            <a:ext cx="1529634" cy="1303609"/>
            <a:chOff x="500642" y="560275"/>
            <a:chExt cx="1184654" cy="811874"/>
          </a:xfrm>
        </p:grpSpPr>
        <p:sp>
          <p:nvSpPr>
            <p:cNvPr id="6" name="Google Shape;306;p22">
              <a:extLst>
                <a:ext uri="{FF2B5EF4-FFF2-40B4-BE49-F238E27FC236}">
                  <a16:creationId xmlns:a16="http://schemas.microsoft.com/office/drawing/2014/main" id="{0EAAC84A-FA19-F8BC-7D82-6986534530C0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69E781"/>
            </a:solidFill>
            <a:ln w="9525" cap="flat" cmpd="sng">
              <a:solidFill>
                <a:srgbClr val="C1F5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" name="Google Shape;307;p22">
              <a:extLst>
                <a:ext uri="{FF2B5EF4-FFF2-40B4-BE49-F238E27FC236}">
                  <a16:creationId xmlns:a16="http://schemas.microsoft.com/office/drawing/2014/main" id="{71B207F9-5EA0-D018-FA69-57DF99E2AB9B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A3F0B2"/>
            </a:solidFill>
            <a:ln w="9525" cap="flat" cmpd="sng">
              <a:solidFill>
                <a:srgbClr val="C1F5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" name="Google Shape;308;p22">
            <a:extLst>
              <a:ext uri="{FF2B5EF4-FFF2-40B4-BE49-F238E27FC236}">
                <a16:creationId xmlns:a16="http://schemas.microsoft.com/office/drawing/2014/main" id="{C3BD2FF2-C2D4-BC26-A629-D3568542A343}"/>
              </a:ext>
            </a:extLst>
          </p:cNvPr>
          <p:cNvCxnSpPr/>
          <p:nvPr/>
        </p:nvCxnSpPr>
        <p:spPr>
          <a:xfrm>
            <a:off x="838484" y="1751327"/>
            <a:ext cx="0" cy="2856266"/>
          </a:xfrm>
          <a:prstGeom prst="straightConnector1">
            <a:avLst/>
          </a:prstGeom>
          <a:noFill/>
          <a:ln w="63500" cap="flat" cmpd="sng">
            <a:solidFill>
              <a:srgbClr val="C1F5C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309;p22">
            <a:extLst>
              <a:ext uri="{FF2B5EF4-FFF2-40B4-BE49-F238E27FC236}">
                <a16:creationId xmlns:a16="http://schemas.microsoft.com/office/drawing/2014/main" id="{84E68B38-6C02-15A7-FC34-D7BA6F483B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317" y="726280"/>
            <a:ext cx="816334" cy="81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10;p22">
            <a:extLst>
              <a:ext uri="{FF2B5EF4-FFF2-40B4-BE49-F238E27FC236}">
                <a16:creationId xmlns:a16="http://schemas.microsoft.com/office/drawing/2014/main" id="{AAA28047-2BBE-7811-D509-1F2A734405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7292" y="1435671"/>
            <a:ext cx="5097798" cy="30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11;p22">
            <a:extLst>
              <a:ext uri="{FF2B5EF4-FFF2-40B4-BE49-F238E27FC236}">
                <a16:creationId xmlns:a16="http://schemas.microsoft.com/office/drawing/2014/main" id="{03A352DE-12B7-33DD-B9AA-2B368DF3697B}"/>
              </a:ext>
            </a:extLst>
          </p:cNvPr>
          <p:cNvSpPr txBox="1"/>
          <p:nvPr/>
        </p:nvSpPr>
        <p:spPr>
          <a:xfrm>
            <a:off x="1745707" y="1784086"/>
            <a:ext cx="8115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MVC:</a:t>
            </a:r>
            <a:endParaRPr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Google Shape;313;p22">
            <a:extLst>
              <a:ext uri="{FF2B5EF4-FFF2-40B4-BE49-F238E27FC236}">
                <a16:creationId xmlns:a16="http://schemas.microsoft.com/office/drawing/2014/main" id="{139D2D02-6A1D-D14D-CC3F-EFF2D0C5C468}"/>
              </a:ext>
            </a:extLst>
          </p:cNvPr>
          <p:cNvSpPr txBox="1"/>
          <p:nvPr/>
        </p:nvSpPr>
        <p:spPr>
          <a:xfrm>
            <a:off x="8616951" y="4743431"/>
            <a:ext cx="5270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</a:rPr>
              <a:t>13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04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3">
            <a:extLst>
              <a:ext uri="{FF2B5EF4-FFF2-40B4-BE49-F238E27FC236}">
                <a16:creationId xmlns:a16="http://schemas.microsoft.com/office/drawing/2014/main" id="{74CEEDA2-8390-66DC-9D81-1AC233F4DF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9799" y="484106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Choix Méthodologique</a:t>
            </a:r>
            <a:endParaRPr sz="32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Google Shape;319;p23">
            <a:extLst>
              <a:ext uri="{FF2B5EF4-FFF2-40B4-BE49-F238E27FC236}">
                <a16:creationId xmlns:a16="http://schemas.microsoft.com/office/drawing/2014/main" id="{9083BDB2-1235-2BE0-1FFC-8E6306136D27}"/>
              </a:ext>
            </a:extLst>
          </p:cNvPr>
          <p:cNvCxnSpPr/>
          <p:nvPr/>
        </p:nvCxnSpPr>
        <p:spPr>
          <a:xfrm>
            <a:off x="759352" y="1366313"/>
            <a:ext cx="0" cy="3240690"/>
          </a:xfrm>
          <a:prstGeom prst="straightConnector1">
            <a:avLst/>
          </a:prstGeom>
          <a:noFill/>
          <a:ln w="63500" cap="flat" cmpd="sng">
            <a:solidFill>
              <a:srgbClr val="CAC8EE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" name="Google Shape;321;p23">
            <a:extLst>
              <a:ext uri="{FF2B5EF4-FFF2-40B4-BE49-F238E27FC236}">
                <a16:creationId xmlns:a16="http://schemas.microsoft.com/office/drawing/2014/main" id="{1F143D05-3301-5ECF-A1C3-E3C203B79F96}"/>
              </a:ext>
            </a:extLst>
          </p:cNvPr>
          <p:cNvGrpSpPr/>
          <p:nvPr/>
        </p:nvGrpSpPr>
        <p:grpSpPr>
          <a:xfrm>
            <a:off x="136940" y="88104"/>
            <a:ext cx="1529634" cy="1303609"/>
            <a:chOff x="500642" y="560275"/>
            <a:chExt cx="1184654" cy="811874"/>
          </a:xfrm>
        </p:grpSpPr>
        <p:sp>
          <p:nvSpPr>
            <p:cNvPr id="9" name="Google Shape;322;p23">
              <a:extLst>
                <a:ext uri="{FF2B5EF4-FFF2-40B4-BE49-F238E27FC236}">
                  <a16:creationId xmlns:a16="http://schemas.microsoft.com/office/drawing/2014/main" id="{3484FECF-9CE5-294E-5454-EA1EF9618FF8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8B8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" name="Google Shape;323;p23">
              <a:extLst>
                <a:ext uri="{FF2B5EF4-FFF2-40B4-BE49-F238E27FC236}">
                  <a16:creationId xmlns:a16="http://schemas.microsoft.com/office/drawing/2014/main" id="{3A26FBFB-C0F3-3CA6-A4AB-5EBAF6CD12EC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CA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327;p23">
            <a:extLst>
              <a:ext uri="{FF2B5EF4-FFF2-40B4-BE49-F238E27FC236}">
                <a16:creationId xmlns:a16="http://schemas.microsoft.com/office/drawing/2014/main" id="{22D8479B-17E8-D3F4-BC8F-6871884E7802}"/>
              </a:ext>
            </a:extLst>
          </p:cNvPr>
          <p:cNvSpPr txBox="1"/>
          <p:nvPr/>
        </p:nvSpPr>
        <p:spPr>
          <a:xfrm>
            <a:off x="8616951" y="4743431"/>
            <a:ext cx="5270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</a:rPr>
              <a:t>14</a:t>
            </a:r>
            <a:endParaRPr dirty="0"/>
          </a:p>
        </p:txBody>
      </p:sp>
      <p:pic>
        <p:nvPicPr>
          <p:cNvPr id="11" name="Google Shape;362;p24">
            <a:extLst>
              <a:ext uri="{FF2B5EF4-FFF2-40B4-BE49-F238E27FC236}">
                <a16:creationId xmlns:a16="http://schemas.microsoft.com/office/drawing/2014/main" id="{6F76F0DA-8A05-EAEE-BE2C-C5D9E21428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761" y="386349"/>
            <a:ext cx="646814" cy="67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19;p27">
            <a:extLst>
              <a:ext uri="{FF2B5EF4-FFF2-40B4-BE49-F238E27FC236}">
                <a16:creationId xmlns:a16="http://schemas.microsoft.com/office/drawing/2014/main" id="{CC3C64E5-26A5-109C-BC8B-B8E2C0D1C3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017" y="1336925"/>
            <a:ext cx="7389966" cy="3497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31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2;p24">
            <a:extLst>
              <a:ext uri="{FF2B5EF4-FFF2-40B4-BE49-F238E27FC236}">
                <a16:creationId xmlns:a16="http://schemas.microsoft.com/office/drawing/2014/main" id="{41922882-42F7-E178-3B4B-55CE400A230E}"/>
              </a:ext>
            </a:extLst>
          </p:cNvPr>
          <p:cNvSpPr txBox="1">
            <a:spLocks/>
          </p:cNvSpPr>
          <p:nvPr/>
        </p:nvSpPr>
        <p:spPr>
          <a:xfrm>
            <a:off x="1861802" y="747389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fr-FR" sz="3200" b="1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Conception et Réalisation</a:t>
            </a:r>
          </a:p>
        </p:txBody>
      </p:sp>
      <p:sp>
        <p:nvSpPr>
          <p:cNvPr id="3" name="Google Shape;333;p24">
            <a:extLst>
              <a:ext uri="{FF2B5EF4-FFF2-40B4-BE49-F238E27FC236}">
                <a16:creationId xmlns:a16="http://schemas.microsoft.com/office/drawing/2014/main" id="{077CF694-9656-98EE-54B3-B64B95F52FF6}"/>
              </a:ext>
            </a:extLst>
          </p:cNvPr>
          <p:cNvSpPr/>
          <p:nvPr/>
        </p:nvSpPr>
        <p:spPr>
          <a:xfrm>
            <a:off x="6493172" y="1677380"/>
            <a:ext cx="1441575" cy="1755900"/>
          </a:xfrm>
          <a:custGeom>
            <a:avLst/>
            <a:gdLst/>
            <a:ahLst/>
            <a:cxnLst/>
            <a:rect l="l" t="t" r="r" b="b"/>
            <a:pathLst>
              <a:path w="57663" h="70236" extrusionOk="0">
                <a:moveTo>
                  <a:pt x="28838" y="0"/>
                </a:moveTo>
                <a:cubicBezTo>
                  <a:pt x="12931" y="0"/>
                  <a:pt x="1" y="12942"/>
                  <a:pt x="1" y="28837"/>
                </a:cubicBezTo>
                <a:cubicBezTo>
                  <a:pt x="1" y="29480"/>
                  <a:pt x="513" y="30004"/>
                  <a:pt x="1156" y="30004"/>
                </a:cubicBezTo>
                <a:cubicBezTo>
                  <a:pt x="1799" y="30004"/>
                  <a:pt x="2323" y="29480"/>
                  <a:pt x="2323" y="28837"/>
                </a:cubicBezTo>
                <a:cubicBezTo>
                  <a:pt x="2323" y="14216"/>
                  <a:pt x="14217" y="2322"/>
                  <a:pt x="28838" y="2322"/>
                </a:cubicBezTo>
                <a:cubicBezTo>
                  <a:pt x="43447" y="2322"/>
                  <a:pt x="55341" y="14216"/>
                  <a:pt x="55341" y="28837"/>
                </a:cubicBezTo>
                <a:cubicBezTo>
                  <a:pt x="55341" y="43458"/>
                  <a:pt x="43447" y="55352"/>
                  <a:pt x="28838" y="55352"/>
                </a:cubicBezTo>
                <a:cubicBezTo>
                  <a:pt x="28195" y="55352"/>
                  <a:pt x="27671" y="55864"/>
                  <a:pt x="27671" y="56507"/>
                </a:cubicBezTo>
                <a:lnTo>
                  <a:pt x="27671" y="66294"/>
                </a:lnTo>
                <a:lnTo>
                  <a:pt x="22980" y="61603"/>
                </a:lnTo>
                <a:cubicBezTo>
                  <a:pt x="22754" y="61371"/>
                  <a:pt x="22456" y="61255"/>
                  <a:pt x="22158" y="61255"/>
                </a:cubicBezTo>
                <a:cubicBezTo>
                  <a:pt x="21861" y="61255"/>
                  <a:pt x="21563" y="61371"/>
                  <a:pt x="21337" y="61603"/>
                </a:cubicBezTo>
                <a:cubicBezTo>
                  <a:pt x="20884" y="62056"/>
                  <a:pt x="20884" y="62782"/>
                  <a:pt x="21337" y="63234"/>
                </a:cubicBezTo>
                <a:lnTo>
                  <a:pt x="27992" y="69902"/>
                </a:lnTo>
                <a:cubicBezTo>
                  <a:pt x="28207" y="70116"/>
                  <a:pt x="28504" y="70235"/>
                  <a:pt x="28814" y="70235"/>
                </a:cubicBezTo>
                <a:cubicBezTo>
                  <a:pt x="29124" y="70235"/>
                  <a:pt x="29421" y="70116"/>
                  <a:pt x="29635" y="69902"/>
                </a:cubicBezTo>
                <a:lnTo>
                  <a:pt x="36291" y="63234"/>
                </a:lnTo>
                <a:cubicBezTo>
                  <a:pt x="36744" y="62782"/>
                  <a:pt x="36744" y="62056"/>
                  <a:pt x="36291" y="61603"/>
                </a:cubicBezTo>
                <a:cubicBezTo>
                  <a:pt x="36065" y="61371"/>
                  <a:pt x="35767" y="61255"/>
                  <a:pt x="35470" y="61255"/>
                </a:cubicBezTo>
                <a:cubicBezTo>
                  <a:pt x="35172" y="61255"/>
                  <a:pt x="34874" y="61371"/>
                  <a:pt x="34648" y="61603"/>
                </a:cubicBezTo>
                <a:lnTo>
                  <a:pt x="29993" y="66258"/>
                </a:lnTo>
                <a:lnTo>
                  <a:pt x="29993" y="57650"/>
                </a:lnTo>
                <a:cubicBezTo>
                  <a:pt x="45352" y="57031"/>
                  <a:pt x="57663" y="44351"/>
                  <a:pt x="57663" y="28837"/>
                </a:cubicBezTo>
                <a:cubicBezTo>
                  <a:pt x="57663" y="12942"/>
                  <a:pt x="44733" y="0"/>
                  <a:pt x="28838" y="0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34;p24">
            <a:extLst>
              <a:ext uri="{FF2B5EF4-FFF2-40B4-BE49-F238E27FC236}">
                <a16:creationId xmlns:a16="http://schemas.microsoft.com/office/drawing/2014/main" id="{E80743FB-3625-CE13-C654-93D985536936}"/>
              </a:ext>
            </a:extLst>
          </p:cNvPr>
          <p:cNvSpPr/>
          <p:nvPr/>
        </p:nvSpPr>
        <p:spPr>
          <a:xfrm>
            <a:off x="6735080" y="1888133"/>
            <a:ext cx="979025" cy="978700"/>
          </a:xfrm>
          <a:custGeom>
            <a:avLst/>
            <a:gdLst/>
            <a:ahLst/>
            <a:cxnLst/>
            <a:rect l="l" t="t" r="r" b="b"/>
            <a:pathLst>
              <a:path w="39161" h="39148" extrusionOk="0">
                <a:moveTo>
                  <a:pt x="19587" y="0"/>
                </a:moveTo>
                <a:cubicBezTo>
                  <a:pt x="8776" y="0"/>
                  <a:pt x="1" y="8763"/>
                  <a:pt x="1" y="19574"/>
                </a:cubicBezTo>
                <a:cubicBezTo>
                  <a:pt x="1" y="30385"/>
                  <a:pt x="8776" y="39148"/>
                  <a:pt x="19587" y="39148"/>
                </a:cubicBezTo>
                <a:cubicBezTo>
                  <a:pt x="30398" y="39148"/>
                  <a:pt x="39161" y="30385"/>
                  <a:pt x="39161" y="19574"/>
                </a:cubicBezTo>
                <a:cubicBezTo>
                  <a:pt x="39161" y="8763"/>
                  <a:pt x="30398" y="0"/>
                  <a:pt x="19587" y="0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Google Shape;336;p24">
            <a:extLst>
              <a:ext uri="{FF2B5EF4-FFF2-40B4-BE49-F238E27FC236}">
                <a16:creationId xmlns:a16="http://schemas.microsoft.com/office/drawing/2014/main" id="{BF1CFF65-FC0E-3649-9B92-035CE628EFF6}"/>
              </a:ext>
            </a:extLst>
          </p:cNvPr>
          <p:cNvSpPr txBox="1"/>
          <p:nvPr/>
        </p:nvSpPr>
        <p:spPr>
          <a:xfrm>
            <a:off x="1917104" y="3690187"/>
            <a:ext cx="1822367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700"/>
            </a:pPr>
            <a:r>
              <a:rPr lang="fr-FR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Diagramme de Cas d’Utilisation Global</a:t>
            </a:r>
            <a:endParaRPr sz="16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sp>
        <p:nvSpPr>
          <p:cNvPr id="7" name="Google Shape;337;p24">
            <a:extLst>
              <a:ext uri="{FF2B5EF4-FFF2-40B4-BE49-F238E27FC236}">
                <a16:creationId xmlns:a16="http://schemas.microsoft.com/office/drawing/2014/main" id="{5DA49A9E-E071-33D3-0232-0A7D19523D9A}"/>
              </a:ext>
            </a:extLst>
          </p:cNvPr>
          <p:cNvSpPr/>
          <p:nvPr/>
        </p:nvSpPr>
        <p:spPr>
          <a:xfrm>
            <a:off x="3685743" y="1680131"/>
            <a:ext cx="1441875" cy="1755900"/>
          </a:xfrm>
          <a:custGeom>
            <a:avLst/>
            <a:gdLst/>
            <a:ahLst/>
            <a:cxnLst/>
            <a:rect l="l" t="t" r="r" b="b"/>
            <a:pathLst>
              <a:path w="57675" h="70236" extrusionOk="0">
                <a:moveTo>
                  <a:pt x="28838" y="0"/>
                </a:moveTo>
                <a:cubicBezTo>
                  <a:pt x="12943" y="0"/>
                  <a:pt x="1" y="12942"/>
                  <a:pt x="1" y="28837"/>
                </a:cubicBezTo>
                <a:cubicBezTo>
                  <a:pt x="1" y="29480"/>
                  <a:pt x="525" y="30004"/>
                  <a:pt x="1167" y="30004"/>
                </a:cubicBezTo>
                <a:cubicBezTo>
                  <a:pt x="1810" y="30004"/>
                  <a:pt x="2322" y="29480"/>
                  <a:pt x="2322" y="28837"/>
                </a:cubicBezTo>
                <a:cubicBezTo>
                  <a:pt x="2322" y="14216"/>
                  <a:pt x="14217" y="2322"/>
                  <a:pt x="28838" y="2322"/>
                </a:cubicBezTo>
                <a:cubicBezTo>
                  <a:pt x="43458" y="2322"/>
                  <a:pt x="55353" y="14216"/>
                  <a:pt x="55353" y="28837"/>
                </a:cubicBezTo>
                <a:cubicBezTo>
                  <a:pt x="55353" y="43458"/>
                  <a:pt x="43458" y="55352"/>
                  <a:pt x="28838" y="55352"/>
                </a:cubicBezTo>
                <a:cubicBezTo>
                  <a:pt x="28195" y="55352"/>
                  <a:pt x="27671" y="55864"/>
                  <a:pt x="27671" y="56507"/>
                </a:cubicBezTo>
                <a:lnTo>
                  <a:pt x="27671" y="66282"/>
                </a:lnTo>
                <a:lnTo>
                  <a:pt x="22992" y="61603"/>
                </a:lnTo>
                <a:cubicBezTo>
                  <a:pt x="22765" y="61371"/>
                  <a:pt x="22471" y="61255"/>
                  <a:pt x="22175" y="61255"/>
                </a:cubicBezTo>
                <a:cubicBezTo>
                  <a:pt x="21878" y="61255"/>
                  <a:pt x="21581" y="61371"/>
                  <a:pt x="21349" y="61603"/>
                </a:cubicBezTo>
                <a:cubicBezTo>
                  <a:pt x="20896" y="62056"/>
                  <a:pt x="20896" y="62782"/>
                  <a:pt x="21349" y="63234"/>
                </a:cubicBezTo>
                <a:lnTo>
                  <a:pt x="28016" y="69902"/>
                </a:lnTo>
                <a:cubicBezTo>
                  <a:pt x="28242" y="70128"/>
                  <a:pt x="28540" y="70235"/>
                  <a:pt x="28838" y="70235"/>
                </a:cubicBezTo>
                <a:cubicBezTo>
                  <a:pt x="29135" y="70235"/>
                  <a:pt x="29421" y="70128"/>
                  <a:pt x="29659" y="69902"/>
                </a:cubicBezTo>
                <a:lnTo>
                  <a:pt x="36315" y="63234"/>
                </a:lnTo>
                <a:cubicBezTo>
                  <a:pt x="36767" y="62782"/>
                  <a:pt x="36767" y="62056"/>
                  <a:pt x="36315" y="61603"/>
                </a:cubicBezTo>
                <a:cubicBezTo>
                  <a:pt x="36089" y="61371"/>
                  <a:pt x="35791" y="61255"/>
                  <a:pt x="35493" y="61255"/>
                </a:cubicBezTo>
                <a:cubicBezTo>
                  <a:pt x="35196" y="61255"/>
                  <a:pt x="34898" y="61371"/>
                  <a:pt x="34672" y="61603"/>
                </a:cubicBezTo>
                <a:lnTo>
                  <a:pt x="29993" y="66270"/>
                </a:lnTo>
                <a:lnTo>
                  <a:pt x="29993" y="57650"/>
                </a:lnTo>
                <a:cubicBezTo>
                  <a:pt x="45363" y="57031"/>
                  <a:pt x="57675" y="44351"/>
                  <a:pt x="57675" y="28837"/>
                </a:cubicBezTo>
                <a:cubicBezTo>
                  <a:pt x="57675" y="12942"/>
                  <a:pt x="44732" y="0"/>
                  <a:pt x="28838" y="0"/>
                </a:cubicBezTo>
                <a:close/>
              </a:path>
            </a:pathLst>
          </a:custGeom>
          <a:solidFill>
            <a:srgbClr val="C1F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38;p24">
            <a:extLst>
              <a:ext uri="{FF2B5EF4-FFF2-40B4-BE49-F238E27FC236}">
                <a16:creationId xmlns:a16="http://schemas.microsoft.com/office/drawing/2014/main" id="{C2638334-D2E0-B3BC-1BD2-B8B3814DA02A}"/>
              </a:ext>
            </a:extLst>
          </p:cNvPr>
          <p:cNvSpPr/>
          <p:nvPr/>
        </p:nvSpPr>
        <p:spPr>
          <a:xfrm>
            <a:off x="3908624" y="1890039"/>
            <a:ext cx="978725" cy="978700"/>
          </a:xfrm>
          <a:custGeom>
            <a:avLst/>
            <a:gdLst/>
            <a:ahLst/>
            <a:cxnLst/>
            <a:rect l="l" t="t" r="r" b="b"/>
            <a:pathLst>
              <a:path w="39149" h="39148" extrusionOk="0">
                <a:moveTo>
                  <a:pt x="19575" y="0"/>
                </a:moveTo>
                <a:cubicBezTo>
                  <a:pt x="8764" y="0"/>
                  <a:pt x="1" y="8763"/>
                  <a:pt x="1" y="19574"/>
                </a:cubicBezTo>
                <a:cubicBezTo>
                  <a:pt x="1" y="30385"/>
                  <a:pt x="8764" y="39148"/>
                  <a:pt x="19575" y="39148"/>
                </a:cubicBezTo>
                <a:cubicBezTo>
                  <a:pt x="30385" y="39148"/>
                  <a:pt x="39148" y="30385"/>
                  <a:pt x="39148" y="19574"/>
                </a:cubicBezTo>
                <a:cubicBezTo>
                  <a:pt x="39148" y="8763"/>
                  <a:pt x="30385" y="0"/>
                  <a:pt x="19575" y="0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340;p24">
            <a:extLst>
              <a:ext uri="{FF2B5EF4-FFF2-40B4-BE49-F238E27FC236}">
                <a16:creationId xmlns:a16="http://schemas.microsoft.com/office/drawing/2014/main" id="{33964538-D664-0A70-D52E-01C04EA0B66E}"/>
              </a:ext>
            </a:extLst>
          </p:cNvPr>
          <p:cNvSpPr txBox="1"/>
          <p:nvPr/>
        </p:nvSpPr>
        <p:spPr>
          <a:xfrm>
            <a:off x="6607326" y="3475387"/>
            <a:ext cx="1551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600" b="1" i="0" u="none" strike="noStrike" cap="non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Réalisation</a:t>
            </a:r>
            <a:endParaRPr sz="1600" b="1" i="0" u="none" strike="noStrike" cap="none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341;p24">
            <a:extLst>
              <a:ext uri="{FF2B5EF4-FFF2-40B4-BE49-F238E27FC236}">
                <a16:creationId xmlns:a16="http://schemas.microsoft.com/office/drawing/2014/main" id="{8B94B56C-BF4A-F820-C990-5B15C690FB29}"/>
              </a:ext>
            </a:extLst>
          </p:cNvPr>
          <p:cNvSpPr/>
          <p:nvPr/>
        </p:nvSpPr>
        <p:spPr>
          <a:xfrm>
            <a:off x="5094857" y="1677380"/>
            <a:ext cx="1441875" cy="1755900"/>
          </a:xfrm>
          <a:custGeom>
            <a:avLst/>
            <a:gdLst/>
            <a:ahLst/>
            <a:cxnLst/>
            <a:rect l="l" t="t" r="r" b="b"/>
            <a:pathLst>
              <a:path w="57675" h="70236" extrusionOk="0">
                <a:moveTo>
                  <a:pt x="28838" y="0"/>
                </a:moveTo>
                <a:cubicBezTo>
                  <a:pt x="12931" y="0"/>
                  <a:pt x="1" y="12942"/>
                  <a:pt x="1" y="28837"/>
                </a:cubicBezTo>
                <a:cubicBezTo>
                  <a:pt x="1" y="29480"/>
                  <a:pt x="525" y="30004"/>
                  <a:pt x="1168" y="30004"/>
                </a:cubicBezTo>
                <a:cubicBezTo>
                  <a:pt x="1799" y="30004"/>
                  <a:pt x="2323" y="29480"/>
                  <a:pt x="2323" y="28837"/>
                </a:cubicBezTo>
                <a:cubicBezTo>
                  <a:pt x="2323" y="14216"/>
                  <a:pt x="14217" y="2322"/>
                  <a:pt x="28838" y="2322"/>
                </a:cubicBezTo>
                <a:cubicBezTo>
                  <a:pt x="43459" y="2322"/>
                  <a:pt x="55353" y="14216"/>
                  <a:pt x="55353" y="28837"/>
                </a:cubicBezTo>
                <a:cubicBezTo>
                  <a:pt x="55353" y="43458"/>
                  <a:pt x="43459" y="55352"/>
                  <a:pt x="28838" y="55352"/>
                </a:cubicBezTo>
                <a:cubicBezTo>
                  <a:pt x="28195" y="55352"/>
                  <a:pt x="27671" y="55864"/>
                  <a:pt x="27671" y="56507"/>
                </a:cubicBezTo>
                <a:lnTo>
                  <a:pt x="27671" y="66235"/>
                </a:lnTo>
                <a:lnTo>
                  <a:pt x="23039" y="61603"/>
                </a:lnTo>
                <a:cubicBezTo>
                  <a:pt x="22813" y="61371"/>
                  <a:pt x="22516" y="61255"/>
                  <a:pt x="22218" y="61255"/>
                </a:cubicBezTo>
                <a:cubicBezTo>
                  <a:pt x="21920" y="61255"/>
                  <a:pt x="21623" y="61371"/>
                  <a:pt x="21396" y="61603"/>
                </a:cubicBezTo>
                <a:cubicBezTo>
                  <a:pt x="20944" y="62056"/>
                  <a:pt x="20944" y="62782"/>
                  <a:pt x="21396" y="63234"/>
                </a:cubicBezTo>
                <a:lnTo>
                  <a:pt x="28052" y="69902"/>
                </a:lnTo>
                <a:cubicBezTo>
                  <a:pt x="28266" y="70116"/>
                  <a:pt x="28564" y="70235"/>
                  <a:pt x="28874" y="70235"/>
                </a:cubicBezTo>
                <a:cubicBezTo>
                  <a:pt x="29183" y="70235"/>
                  <a:pt x="29481" y="70116"/>
                  <a:pt x="29695" y="69902"/>
                </a:cubicBezTo>
                <a:lnTo>
                  <a:pt x="36351" y="63234"/>
                </a:lnTo>
                <a:cubicBezTo>
                  <a:pt x="36803" y="62782"/>
                  <a:pt x="36803" y="62056"/>
                  <a:pt x="36351" y="61603"/>
                </a:cubicBezTo>
                <a:cubicBezTo>
                  <a:pt x="36124" y="61371"/>
                  <a:pt x="35827" y="61255"/>
                  <a:pt x="35529" y="61255"/>
                </a:cubicBezTo>
                <a:cubicBezTo>
                  <a:pt x="35231" y="61255"/>
                  <a:pt x="34934" y="61371"/>
                  <a:pt x="34708" y="61603"/>
                </a:cubicBezTo>
                <a:lnTo>
                  <a:pt x="29993" y="66318"/>
                </a:lnTo>
                <a:lnTo>
                  <a:pt x="29993" y="57650"/>
                </a:lnTo>
                <a:cubicBezTo>
                  <a:pt x="45364" y="57031"/>
                  <a:pt x="57675" y="44351"/>
                  <a:pt x="57675" y="28837"/>
                </a:cubicBezTo>
                <a:cubicBezTo>
                  <a:pt x="57675" y="12942"/>
                  <a:pt x="44733" y="0"/>
                  <a:pt x="28838" y="0"/>
                </a:cubicBezTo>
                <a:close/>
              </a:path>
            </a:pathLst>
          </a:custGeom>
          <a:solidFill>
            <a:srgbClr val="FBB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2;p24">
            <a:extLst>
              <a:ext uri="{FF2B5EF4-FFF2-40B4-BE49-F238E27FC236}">
                <a16:creationId xmlns:a16="http://schemas.microsoft.com/office/drawing/2014/main" id="{446780DC-C9FF-AF66-8FC6-6D09375124DB}"/>
              </a:ext>
            </a:extLst>
          </p:cNvPr>
          <p:cNvSpPr/>
          <p:nvPr/>
        </p:nvSpPr>
        <p:spPr>
          <a:xfrm>
            <a:off x="5316099" y="1894142"/>
            <a:ext cx="978725" cy="978700"/>
          </a:xfrm>
          <a:custGeom>
            <a:avLst/>
            <a:gdLst/>
            <a:ahLst/>
            <a:cxnLst/>
            <a:rect l="l" t="t" r="r" b="b"/>
            <a:pathLst>
              <a:path w="39149" h="39148" extrusionOk="0">
                <a:moveTo>
                  <a:pt x="19575" y="0"/>
                </a:moveTo>
                <a:cubicBezTo>
                  <a:pt x="8764" y="0"/>
                  <a:pt x="1" y="8763"/>
                  <a:pt x="1" y="19574"/>
                </a:cubicBezTo>
                <a:cubicBezTo>
                  <a:pt x="1" y="30385"/>
                  <a:pt x="8764" y="39148"/>
                  <a:pt x="19575" y="39148"/>
                </a:cubicBezTo>
                <a:cubicBezTo>
                  <a:pt x="30386" y="39148"/>
                  <a:pt x="39149" y="30385"/>
                  <a:pt x="39149" y="19574"/>
                </a:cubicBezTo>
                <a:cubicBezTo>
                  <a:pt x="39149" y="8763"/>
                  <a:pt x="30386" y="0"/>
                  <a:pt x="19575" y="0"/>
                </a:cubicBezTo>
                <a:close/>
              </a:path>
            </a:pathLst>
          </a:custGeom>
          <a:solidFill>
            <a:srgbClr val="F874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344;p24">
            <a:extLst>
              <a:ext uri="{FF2B5EF4-FFF2-40B4-BE49-F238E27FC236}">
                <a16:creationId xmlns:a16="http://schemas.microsoft.com/office/drawing/2014/main" id="{2516FFAE-3883-FEA9-AA25-9F448B9E9431}"/>
              </a:ext>
            </a:extLst>
          </p:cNvPr>
          <p:cNvSpPr txBox="1"/>
          <p:nvPr/>
        </p:nvSpPr>
        <p:spPr>
          <a:xfrm>
            <a:off x="3605246" y="3587212"/>
            <a:ext cx="1551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600" b="1" i="0" u="none" strike="noStrike" cap="non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Diagramme de classe</a:t>
            </a:r>
            <a:endParaRPr sz="1600" b="1" i="0" u="none" strike="noStrike" cap="none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sp>
        <p:nvSpPr>
          <p:cNvPr id="15" name="Google Shape;345;p24">
            <a:extLst>
              <a:ext uri="{FF2B5EF4-FFF2-40B4-BE49-F238E27FC236}">
                <a16:creationId xmlns:a16="http://schemas.microsoft.com/office/drawing/2014/main" id="{F47074EC-4CA8-D950-874E-580B4B73D15B}"/>
              </a:ext>
            </a:extLst>
          </p:cNvPr>
          <p:cNvSpPr/>
          <p:nvPr/>
        </p:nvSpPr>
        <p:spPr>
          <a:xfrm>
            <a:off x="2529171" y="1920413"/>
            <a:ext cx="978725" cy="978700"/>
          </a:xfrm>
          <a:custGeom>
            <a:avLst/>
            <a:gdLst/>
            <a:ahLst/>
            <a:cxnLst/>
            <a:rect l="l" t="t" r="r" b="b"/>
            <a:pathLst>
              <a:path w="39149" h="39148" extrusionOk="0">
                <a:moveTo>
                  <a:pt x="19575" y="0"/>
                </a:moveTo>
                <a:cubicBezTo>
                  <a:pt x="8764" y="0"/>
                  <a:pt x="1" y="8763"/>
                  <a:pt x="1" y="19574"/>
                </a:cubicBezTo>
                <a:cubicBezTo>
                  <a:pt x="1" y="30385"/>
                  <a:pt x="8764" y="39148"/>
                  <a:pt x="19575" y="39148"/>
                </a:cubicBezTo>
                <a:cubicBezTo>
                  <a:pt x="30386" y="39148"/>
                  <a:pt x="39149" y="30385"/>
                  <a:pt x="39149" y="19574"/>
                </a:cubicBezTo>
                <a:cubicBezTo>
                  <a:pt x="39149" y="8763"/>
                  <a:pt x="30386" y="0"/>
                  <a:pt x="19575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346;p24">
            <a:extLst>
              <a:ext uri="{FF2B5EF4-FFF2-40B4-BE49-F238E27FC236}">
                <a16:creationId xmlns:a16="http://schemas.microsoft.com/office/drawing/2014/main" id="{FE79640D-46BE-08E9-67AB-75648505EDE3}"/>
              </a:ext>
            </a:extLst>
          </p:cNvPr>
          <p:cNvSpPr/>
          <p:nvPr/>
        </p:nvSpPr>
        <p:spPr>
          <a:xfrm>
            <a:off x="2297596" y="1688838"/>
            <a:ext cx="1441875" cy="1755900"/>
          </a:xfrm>
          <a:custGeom>
            <a:avLst/>
            <a:gdLst/>
            <a:ahLst/>
            <a:cxnLst/>
            <a:rect l="l" t="t" r="r" b="b"/>
            <a:pathLst>
              <a:path w="57675" h="70236" extrusionOk="0">
                <a:moveTo>
                  <a:pt x="28838" y="0"/>
                </a:moveTo>
                <a:cubicBezTo>
                  <a:pt x="12943" y="0"/>
                  <a:pt x="1" y="12942"/>
                  <a:pt x="1" y="28837"/>
                </a:cubicBezTo>
                <a:cubicBezTo>
                  <a:pt x="1" y="29480"/>
                  <a:pt x="525" y="30004"/>
                  <a:pt x="1168" y="30004"/>
                </a:cubicBezTo>
                <a:cubicBezTo>
                  <a:pt x="1810" y="30004"/>
                  <a:pt x="2334" y="29480"/>
                  <a:pt x="2334" y="28837"/>
                </a:cubicBezTo>
                <a:cubicBezTo>
                  <a:pt x="2334" y="14216"/>
                  <a:pt x="14217" y="2322"/>
                  <a:pt x="28838" y="2322"/>
                </a:cubicBezTo>
                <a:cubicBezTo>
                  <a:pt x="43459" y="2322"/>
                  <a:pt x="55353" y="14216"/>
                  <a:pt x="55353" y="28837"/>
                </a:cubicBezTo>
                <a:cubicBezTo>
                  <a:pt x="55353" y="43458"/>
                  <a:pt x="43459" y="55352"/>
                  <a:pt x="28838" y="55352"/>
                </a:cubicBezTo>
                <a:cubicBezTo>
                  <a:pt x="28195" y="55352"/>
                  <a:pt x="27683" y="55864"/>
                  <a:pt x="27683" y="56507"/>
                </a:cubicBezTo>
                <a:lnTo>
                  <a:pt x="27683" y="66247"/>
                </a:lnTo>
                <a:lnTo>
                  <a:pt x="23027" y="61603"/>
                </a:lnTo>
                <a:cubicBezTo>
                  <a:pt x="22801" y="61371"/>
                  <a:pt x="22507" y="61255"/>
                  <a:pt x="22210" y="61255"/>
                </a:cubicBezTo>
                <a:cubicBezTo>
                  <a:pt x="21914" y="61255"/>
                  <a:pt x="21617" y="61371"/>
                  <a:pt x="21384" y="61603"/>
                </a:cubicBezTo>
                <a:cubicBezTo>
                  <a:pt x="20932" y="62056"/>
                  <a:pt x="20932" y="62782"/>
                  <a:pt x="21384" y="63234"/>
                </a:cubicBezTo>
                <a:lnTo>
                  <a:pt x="28052" y="69902"/>
                </a:lnTo>
                <a:cubicBezTo>
                  <a:pt x="28278" y="70128"/>
                  <a:pt x="28576" y="70235"/>
                  <a:pt x="28873" y="70235"/>
                </a:cubicBezTo>
                <a:cubicBezTo>
                  <a:pt x="29171" y="70235"/>
                  <a:pt x="29457" y="70128"/>
                  <a:pt x="29695" y="69902"/>
                </a:cubicBezTo>
                <a:lnTo>
                  <a:pt x="36351" y="63234"/>
                </a:lnTo>
                <a:cubicBezTo>
                  <a:pt x="36803" y="62782"/>
                  <a:pt x="36803" y="62056"/>
                  <a:pt x="36351" y="61603"/>
                </a:cubicBezTo>
                <a:cubicBezTo>
                  <a:pt x="36124" y="61371"/>
                  <a:pt x="35827" y="61255"/>
                  <a:pt x="35529" y="61255"/>
                </a:cubicBezTo>
                <a:cubicBezTo>
                  <a:pt x="35231" y="61255"/>
                  <a:pt x="34934" y="61371"/>
                  <a:pt x="34707" y="61603"/>
                </a:cubicBezTo>
                <a:lnTo>
                  <a:pt x="30004" y="66306"/>
                </a:lnTo>
                <a:lnTo>
                  <a:pt x="30004" y="57650"/>
                </a:lnTo>
                <a:cubicBezTo>
                  <a:pt x="45364" y="57031"/>
                  <a:pt x="57675" y="44351"/>
                  <a:pt x="57675" y="28837"/>
                </a:cubicBezTo>
                <a:cubicBezTo>
                  <a:pt x="57675" y="12942"/>
                  <a:pt x="44744" y="0"/>
                  <a:pt x="28838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47;p24">
            <a:extLst>
              <a:ext uri="{FF2B5EF4-FFF2-40B4-BE49-F238E27FC236}">
                <a16:creationId xmlns:a16="http://schemas.microsoft.com/office/drawing/2014/main" id="{109F85E2-B727-32CB-F61A-85CAEE0023B8}"/>
              </a:ext>
            </a:extLst>
          </p:cNvPr>
          <p:cNvSpPr txBox="1"/>
          <p:nvPr/>
        </p:nvSpPr>
        <p:spPr>
          <a:xfrm>
            <a:off x="5056026" y="3582562"/>
            <a:ext cx="1682063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700"/>
            </a:pPr>
            <a:r>
              <a:rPr lang="fr-FR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</a:rPr>
              <a:t>Diagrammes des séquences</a:t>
            </a:r>
            <a:endParaRPr sz="16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</a:endParaRPr>
          </a:p>
        </p:txBody>
      </p:sp>
      <p:grpSp>
        <p:nvGrpSpPr>
          <p:cNvPr id="18" name="Google Shape;348;p24">
            <a:extLst>
              <a:ext uri="{FF2B5EF4-FFF2-40B4-BE49-F238E27FC236}">
                <a16:creationId xmlns:a16="http://schemas.microsoft.com/office/drawing/2014/main" id="{CEFBEB65-EDED-D2D8-FB72-3EAA1900D6BD}"/>
              </a:ext>
            </a:extLst>
          </p:cNvPr>
          <p:cNvGrpSpPr/>
          <p:nvPr/>
        </p:nvGrpSpPr>
        <p:grpSpPr>
          <a:xfrm>
            <a:off x="-256756" y="-331189"/>
            <a:ext cx="2484966" cy="2077177"/>
            <a:chOff x="4741509" y="1417736"/>
            <a:chExt cx="2405582" cy="2077177"/>
          </a:xfrm>
        </p:grpSpPr>
        <p:sp>
          <p:nvSpPr>
            <p:cNvPr id="19" name="Google Shape;349;p24">
              <a:extLst>
                <a:ext uri="{FF2B5EF4-FFF2-40B4-BE49-F238E27FC236}">
                  <a16:creationId xmlns:a16="http://schemas.microsoft.com/office/drawing/2014/main" id="{307B47D9-D33F-816B-4503-BDAD921AF9F8}"/>
                </a:ext>
              </a:extLst>
            </p:cNvPr>
            <p:cNvSpPr/>
            <p:nvPr/>
          </p:nvSpPr>
          <p:spPr>
            <a:xfrm>
              <a:off x="5160743" y="207056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34" y="4430"/>
                  </a:moveTo>
                  <a:cubicBezTo>
                    <a:pt x="36552" y="4430"/>
                    <a:pt x="45839" y="13717"/>
                    <a:pt x="45839" y="25135"/>
                  </a:cubicBezTo>
                  <a:cubicBezTo>
                    <a:pt x="45839" y="36553"/>
                    <a:pt x="36552" y="45840"/>
                    <a:pt x="25134" y="45840"/>
                  </a:cubicBezTo>
                  <a:cubicBezTo>
                    <a:pt x="13716" y="45840"/>
                    <a:pt x="4429" y="36553"/>
                    <a:pt x="4429" y="25135"/>
                  </a:cubicBezTo>
                  <a:cubicBezTo>
                    <a:pt x="4429" y="13717"/>
                    <a:pt x="13716" y="4430"/>
                    <a:pt x="25134" y="4430"/>
                  </a:cubicBezTo>
                  <a:close/>
                  <a:moveTo>
                    <a:pt x="25134" y="1"/>
                  </a:moveTo>
                  <a:cubicBezTo>
                    <a:pt x="11251" y="1"/>
                    <a:pt x="0" y="11252"/>
                    <a:pt x="0" y="25135"/>
                  </a:cubicBezTo>
                  <a:cubicBezTo>
                    <a:pt x="0" y="39017"/>
                    <a:pt x="11251" y="50281"/>
                    <a:pt x="25134" y="50281"/>
                  </a:cubicBezTo>
                  <a:cubicBezTo>
                    <a:pt x="39017" y="50281"/>
                    <a:pt x="50280" y="39017"/>
                    <a:pt x="50280" y="25135"/>
                  </a:cubicBezTo>
                  <a:cubicBezTo>
                    <a:pt x="50280" y="11252"/>
                    <a:pt x="39017" y="1"/>
                    <a:pt x="25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50;p24">
              <a:extLst>
                <a:ext uri="{FF2B5EF4-FFF2-40B4-BE49-F238E27FC236}">
                  <a16:creationId xmlns:a16="http://schemas.microsoft.com/office/drawing/2014/main" id="{4E4A16DD-9465-1955-A594-5DF00ADC173E}"/>
                </a:ext>
              </a:extLst>
            </p:cNvPr>
            <p:cNvSpPr/>
            <p:nvPr/>
          </p:nvSpPr>
          <p:spPr>
            <a:xfrm>
              <a:off x="5161054" y="2794714"/>
              <a:ext cx="1423683" cy="700199"/>
            </a:xfrm>
            <a:custGeom>
              <a:avLst/>
              <a:gdLst/>
              <a:ahLst/>
              <a:cxnLst/>
              <a:rect l="l" t="t" r="r" b="b"/>
              <a:pathLst>
                <a:path w="50258" h="24718" extrusionOk="0">
                  <a:moveTo>
                    <a:pt x="1" y="0"/>
                  </a:moveTo>
                  <a:cubicBezTo>
                    <a:pt x="227" y="13681"/>
                    <a:pt x="11383" y="24718"/>
                    <a:pt x="25123" y="24718"/>
                  </a:cubicBezTo>
                  <a:cubicBezTo>
                    <a:pt x="38875" y="24718"/>
                    <a:pt x="50031" y="13681"/>
                    <a:pt x="50257" y="0"/>
                  </a:cubicBezTo>
                  <a:lnTo>
                    <a:pt x="45816" y="0"/>
                  </a:lnTo>
                  <a:cubicBezTo>
                    <a:pt x="45590" y="11216"/>
                    <a:pt x="36398" y="20277"/>
                    <a:pt x="25123" y="20277"/>
                  </a:cubicBezTo>
                  <a:cubicBezTo>
                    <a:pt x="13848" y="20277"/>
                    <a:pt x="4656" y="11216"/>
                    <a:pt x="443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51;p24">
              <a:extLst>
                <a:ext uri="{FF2B5EF4-FFF2-40B4-BE49-F238E27FC236}">
                  <a16:creationId xmlns:a16="http://schemas.microsoft.com/office/drawing/2014/main" id="{C4051952-B278-602F-B7F5-FF1921F04091}"/>
                </a:ext>
              </a:extLst>
            </p:cNvPr>
            <p:cNvSpPr txBox="1"/>
            <p:nvPr/>
          </p:nvSpPr>
          <p:spPr>
            <a:xfrm>
              <a:off x="4741509" y="1417736"/>
              <a:ext cx="240558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" name="Google Shape;352;p24">
              <a:extLst>
                <a:ext uri="{FF2B5EF4-FFF2-40B4-BE49-F238E27FC236}">
                  <a16:creationId xmlns:a16="http://schemas.microsoft.com/office/drawing/2014/main" id="{3103E848-E643-CD95-4980-7DB794E0A22E}"/>
                </a:ext>
              </a:extLst>
            </p:cNvPr>
            <p:cNvSpPr/>
            <p:nvPr/>
          </p:nvSpPr>
          <p:spPr>
            <a:xfrm>
              <a:off x="6392814" y="2662819"/>
              <a:ext cx="263786" cy="263786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1" y="2085"/>
                    <a:pt x="1" y="4656"/>
                  </a:cubicBezTo>
                  <a:cubicBezTo>
                    <a:pt x="1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53;p24">
              <a:extLst>
                <a:ext uri="{FF2B5EF4-FFF2-40B4-BE49-F238E27FC236}">
                  <a16:creationId xmlns:a16="http://schemas.microsoft.com/office/drawing/2014/main" id="{6B9F6AA8-EFC7-060E-8C81-38EF401B6E61}"/>
                </a:ext>
              </a:extLst>
            </p:cNvPr>
            <p:cNvSpPr/>
            <p:nvPr/>
          </p:nvSpPr>
          <p:spPr>
            <a:xfrm>
              <a:off x="6449130" y="2718823"/>
              <a:ext cx="151467" cy="151467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68" y="0"/>
                  </a:moveTo>
                  <a:cubicBezTo>
                    <a:pt x="1192" y="0"/>
                    <a:pt x="1" y="1191"/>
                    <a:pt x="1" y="2679"/>
                  </a:cubicBezTo>
                  <a:cubicBezTo>
                    <a:pt x="1" y="4156"/>
                    <a:pt x="1192" y="5346"/>
                    <a:pt x="2668" y="5346"/>
                  </a:cubicBezTo>
                  <a:cubicBezTo>
                    <a:pt x="4144" y="5346"/>
                    <a:pt x="5347" y="4156"/>
                    <a:pt x="5347" y="2679"/>
                  </a:cubicBezTo>
                  <a:cubicBezTo>
                    <a:pt x="5347" y="1191"/>
                    <a:pt x="4144" y="0"/>
                    <a:pt x="2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" name="Google Shape;354;p24">
            <a:extLst>
              <a:ext uri="{FF2B5EF4-FFF2-40B4-BE49-F238E27FC236}">
                <a16:creationId xmlns:a16="http://schemas.microsoft.com/office/drawing/2014/main" id="{A6D6CEAD-EBD5-C711-251F-FB9547A4F398}"/>
              </a:ext>
            </a:extLst>
          </p:cNvPr>
          <p:cNvCxnSpPr/>
          <p:nvPr/>
        </p:nvCxnSpPr>
        <p:spPr>
          <a:xfrm>
            <a:off x="918142" y="1745988"/>
            <a:ext cx="0" cy="2856300"/>
          </a:xfrm>
          <a:prstGeom prst="straightConnector1">
            <a:avLst/>
          </a:prstGeom>
          <a:noFill/>
          <a:ln w="63500" cap="flat" cmpd="sng">
            <a:solidFill>
              <a:srgbClr val="4949E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" name="Google Shape;355;p24">
            <a:extLst>
              <a:ext uri="{FF2B5EF4-FFF2-40B4-BE49-F238E27FC236}">
                <a16:creationId xmlns:a16="http://schemas.microsoft.com/office/drawing/2014/main" id="{553A1EF1-7FB2-EEC3-4358-A81BEDCF38FC}"/>
              </a:ext>
            </a:extLst>
          </p:cNvPr>
          <p:cNvGrpSpPr/>
          <p:nvPr/>
        </p:nvGrpSpPr>
        <p:grpSpPr>
          <a:xfrm>
            <a:off x="642122" y="755408"/>
            <a:ext cx="552040" cy="543611"/>
            <a:chOff x="5018978" y="2583849"/>
            <a:chExt cx="342580" cy="339271"/>
          </a:xfrm>
        </p:grpSpPr>
        <p:sp>
          <p:nvSpPr>
            <p:cNvPr id="26" name="Google Shape;356;p24">
              <a:extLst>
                <a:ext uri="{FF2B5EF4-FFF2-40B4-BE49-F238E27FC236}">
                  <a16:creationId xmlns:a16="http://schemas.microsoft.com/office/drawing/2014/main" id="{0818C508-6A10-198A-A512-4281BE829C09}"/>
                </a:ext>
              </a:extLst>
            </p:cNvPr>
            <p:cNvSpPr/>
            <p:nvPr/>
          </p:nvSpPr>
          <p:spPr>
            <a:xfrm>
              <a:off x="5079935" y="2643504"/>
              <a:ext cx="218658" cy="218659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3A2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57;p24">
              <a:extLst>
                <a:ext uri="{FF2B5EF4-FFF2-40B4-BE49-F238E27FC236}">
                  <a16:creationId xmlns:a16="http://schemas.microsoft.com/office/drawing/2014/main" id="{2E2307AE-B238-3798-4781-0227777C177A}"/>
                </a:ext>
              </a:extLst>
            </p:cNvPr>
            <p:cNvSpPr/>
            <p:nvPr/>
          </p:nvSpPr>
          <p:spPr>
            <a:xfrm>
              <a:off x="5114172" y="2683268"/>
              <a:ext cx="144675" cy="139148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3A2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58;p24">
              <a:extLst>
                <a:ext uri="{FF2B5EF4-FFF2-40B4-BE49-F238E27FC236}">
                  <a16:creationId xmlns:a16="http://schemas.microsoft.com/office/drawing/2014/main" id="{9573C2AA-5CD0-31F4-2319-0E38E79A03FC}"/>
                </a:ext>
              </a:extLst>
            </p:cNvPr>
            <p:cNvSpPr/>
            <p:nvPr/>
          </p:nvSpPr>
          <p:spPr>
            <a:xfrm>
              <a:off x="5018978" y="2583867"/>
              <a:ext cx="339253" cy="339253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3A2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59;p24">
              <a:extLst>
                <a:ext uri="{FF2B5EF4-FFF2-40B4-BE49-F238E27FC236}">
                  <a16:creationId xmlns:a16="http://schemas.microsoft.com/office/drawing/2014/main" id="{D17BBC1F-CA50-C801-AE30-6F1CDD76A9F0}"/>
                </a:ext>
              </a:extLst>
            </p:cNvPr>
            <p:cNvSpPr/>
            <p:nvPr/>
          </p:nvSpPr>
          <p:spPr>
            <a:xfrm>
              <a:off x="5157052" y="2583849"/>
              <a:ext cx="204506" cy="198803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3A2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" name="Google Shape;360;p24">
            <a:extLst>
              <a:ext uri="{FF2B5EF4-FFF2-40B4-BE49-F238E27FC236}">
                <a16:creationId xmlns:a16="http://schemas.microsoft.com/office/drawing/2014/main" id="{A02CE373-A9EB-3008-6999-09B7152AFE03}"/>
              </a:ext>
            </a:extLst>
          </p:cNvPr>
          <p:cNvCxnSpPr>
            <a:cxnSpLocks/>
          </p:cNvCxnSpPr>
          <p:nvPr/>
        </p:nvCxnSpPr>
        <p:spPr>
          <a:xfrm>
            <a:off x="6584432" y="1009051"/>
            <a:ext cx="2437301" cy="0"/>
          </a:xfrm>
          <a:prstGeom prst="straightConnector1">
            <a:avLst/>
          </a:prstGeom>
          <a:noFill/>
          <a:ln w="63500" cap="flat" cmpd="sng">
            <a:solidFill>
              <a:srgbClr val="4949E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61;p24">
            <a:extLst>
              <a:ext uri="{FF2B5EF4-FFF2-40B4-BE49-F238E27FC236}">
                <a16:creationId xmlns:a16="http://schemas.microsoft.com/office/drawing/2014/main" id="{9BC96ECF-11DF-AFA0-43CC-C9778F432F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9232" y="1907592"/>
            <a:ext cx="1198561" cy="123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62;p24">
            <a:extLst>
              <a:ext uri="{FF2B5EF4-FFF2-40B4-BE49-F238E27FC236}">
                <a16:creationId xmlns:a16="http://schemas.microsoft.com/office/drawing/2014/main" id="{78FCFA42-A1C0-4ABE-9B21-B117767BE1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925" y="2039126"/>
            <a:ext cx="646814" cy="67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63;p24">
            <a:extLst>
              <a:ext uri="{FF2B5EF4-FFF2-40B4-BE49-F238E27FC236}">
                <a16:creationId xmlns:a16="http://schemas.microsoft.com/office/drawing/2014/main" id="{E1A448DB-678F-B568-DCB4-3412925B98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7516" y="1916712"/>
            <a:ext cx="1992057" cy="104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64;p24">
            <a:extLst>
              <a:ext uri="{FF2B5EF4-FFF2-40B4-BE49-F238E27FC236}">
                <a16:creationId xmlns:a16="http://schemas.microsoft.com/office/drawing/2014/main" id="{490FF483-2B32-D869-DEED-CDF21ADD7E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4432" y="1335764"/>
            <a:ext cx="1757712" cy="159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6;p24">
            <a:extLst>
              <a:ext uri="{FF2B5EF4-FFF2-40B4-BE49-F238E27FC236}">
                <a16:creationId xmlns:a16="http://schemas.microsoft.com/office/drawing/2014/main" id="{AB3107F3-F93E-FE5E-8017-E370AEBE7C4A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53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/>
      <p:bldP spid="7" grpId="0" animBg="1"/>
      <p:bldP spid="8" grpId="0" animBg="1"/>
      <p:bldP spid="10" grpId="0"/>
      <p:bldP spid="11" grpId="0" animBg="1"/>
      <p:bldP spid="12" grpId="0" animBg="1"/>
      <p:bldP spid="14" grpId="0"/>
      <p:bldP spid="15" grpId="0" animBg="1"/>
      <p:bldP spid="16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7;p26">
            <a:extLst>
              <a:ext uri="{FF2B5EF4-FFF2-40B4-BE49-F238E27FC236}">
                <a16:creationId xmlns:a16="http://schemas.microsoft.com/office/drawing/2014/main" id="{D6F32A00-8560-2835-7A95-B22E16AB0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6201" y="1939207"/>
            <a:ext cx="6210594" cy="102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Diagramme de Cas d’Utilisation Global</a:t>
            </a:r>
            <a:endParaRPr sz="3200" i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grpSp>
        <p:nvGrpSpPr>
          <p:cNvPr id="5" name="Google Shape;398;p26">
            <a:extLst>
              <a:ext uri="{FF2B5EF4-FFF2-40B4-BE49-F238E27FC236}">
                <a16:creationId xmlns:a16="http://schemas.microsoft.com/office/drawing/2014/main" id="{15EB7466-E256-03F3-8ED2-3B36FDFC1CDF}"/>
              </a:ext>
            </a:extLst>
          </p:cNvPr>
          <p:cNvGrpSpPr/>
          <p:nvPr/>
        </p:nvGrpSpPr>
        <p:grpSpPr>
          <a:xfrm>
            <a:off x="520993" y="1396740"/>
            <a:ext cx="1883653" cy="1793026"/>
            <a:chOff x="154813" y="347647"/>
            <a:chExt cx="1529634" cy="1303609"/>
          </a:xfrm>
        </p:grpSpPr>
        <p:grpSp>
          <p:nvGrpSpPr>
            <p:cNvPr id="6" name="Google Shape;399;p26">
              <a:extLst>
                <a:ext uri="{FF2B5EF4-FFF2-40B4-BE49-F238E27FC236}">
                  <a16:creationId xmlns:a16="http://schemas.microsoft.com/office/drawing/2014/main" id="{27DC2095-10D7-0C27-7F2A-0640D9BC1232}"/>
                </a:ext>
              </a:extLst>
            </p:cNvPr>
            <p:cNvGrpSpPr/>
            <p:nvPr/>
          </p:nvGrpSpPr>
          <p:grpSpPr>
            <a:xfrm>
              <a:off x="154813" y="347647"/>
              <a:ext cx="1529634" cy="1303609"/>
              <a:chOff x="500642" y="560275"/>
              <a:chExt cx="1184654" cy="811874"/>
            </a:xfrm>
          </p:grpSpPr>
          <p:sp>
            <p:nvSpPr>
              <p:cNvPr id="9" name="Google Shape;400;p26">
                <a:extLst>
                  <a:ext uri="{FF2B5EF4-FFF2-40B4-BE49-F238E27FC236}">
                    <a16:creationId xmlns:a16="http://schemas.microsoft.com/office/drawing/2014/main" id="{7502A1EB-658C-8D21-B459-60231C967D4E}"/>
                  </a:ext>
                </a:extLst>
              </p:cNvPr>
              <p:cNvSpPr/>
              <p:nvPr/>
            </p:nvSpPr>
            <p:spPr>
              <a:xfrm>
                <a:off x="607959" y="660141"/>
                <a:ext cx="766196" cy="593206"/>
              </a:xfrm>
              <a:custGeom>
                <a:avLst/>
                <a:gdLst/>
                <a:ahLst/>
                <a:cxnLst/>
                <a:rect l="l" t="t" r="r" b="b"/>
                <a:pathLst>
                  <a:path w="39149" h="39148" extrusionOk="0">
                    <a:moveTo>
                      <a:pt x="19575" y="0"/>
                    </a:moveTo>
                    <a:cubicBezTo>
                      <a:pt x="8764" y="0"/>
                      <a:pt x="1" y="8763"/>
                      <a:pt x="1" y="19574"/>
                    </a:cubicBezTo>
                    <a:cubicBezTo>
                      <a:pt x="1" y="30385"/>
                      <a:pt x="8764" y="39148"/>
                      <a:pt x="19575" y="39148"/>
                    </a:cubicBezTo>
                    <a:cubicBezTo>
                      <a:pt x="30386" y="39148"/>
                      <a:pt x="39149" y="30385"/>
                      <a:pt x="39149" y="19574"/>
                    </a:cubicBezTo>
                    <a:cubicBezTo>
                      <a:pt x="39149" y="8763"/>
                      <a:pt x="30386" y="0"/>
                      <a:pt x="1957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F7F7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" name="Google Shape;401;p26">
                <a:extLst>
                  <a:ext uri="{FF2B5EF4-FFF2-40B4-BE49-F238E27FC236}">
                    <a16:creationId xmlns:a16="http://schemas.microsoft.com/office/drawing/2014/main" id="{AF4C0CA5-7174-4306-33C1-9FB4603C449F}"/>
                  </a:ext>
                </a:extLst>
              </p:cNvPr>
              <p:cNvSpPr/>
              <p:nvPr/>
            </p:nvSpPr>
            <p:spPr>
              <a:xfrm rot="-5400000">
                <a:off x="687032" y="373885"/>
                <a:ext cx="811874" cy="1184654"/>
              </a:xfrm>
              <a:custGeom>
                <a:avLst/>
                <a:gdLst/>
                <a:ahLst/>
                <a:cxnLst/>
                <a:rect l="l" t="t" r="r" b="b"/>
                <a:pathLst>
                  <a:path w="57675" h="70236" extrusionOk="0">
                    <a:moveTo>
                      <a:pt x="28838" y="0"/>
                    </a:moveTo>
                    <a:cubicBezTo>
                      <a:pt x="12943" y="0"/>
                      <a:pt x="1" y="12942"/>
                      <a:pt x="1" y="28837"/>
                    </a:cubicBezTo>
                    <a:cubicBezTo>
                      <a:pt x="1" y="29480"/>
                      <a:pt x="525" y="30004"/>
                      <a:pt x="1168" y="30004"/>
                    </a:cubicBezTo>
                    <a:cubicBezTo>
                      <a:pt x="1810" y="30004"/>
                      <a:pt x="2334" y="29480"/>
                      <a:pt x="2334" y="28837"/>
                    </a:cubicBezTo>
                    <a:cubicBezTo>
                      <a:pt x="2334" y="14216"/>
                      <a:pt x="14217" y="2322"/>
                      <a:pt x="28838" y="2322"/>
                    </a:cubicBezTo>
                    <a:cubicBezTo>
                      <a:pt x="43459" y="2322"/>
                      <a:pt x="55353" y="14216"/>
                      <a:pt x="55353" y="28837"/>
                    </a:cubicBezTo>
                    <a:cubicBezTo>
                      <a:pt x="55353" y="43458"/>
                      <a:pt x="43459" y="55352"/>
                      <a:pt x="28838" y="55352"/>
                    </a:cubicBezTo>
                    <a:cubicBezTo>
                      <a:pt x="28195" y="55352"/>
                      <a:pt x="27683" y="55864"/>
                      <a:pt x="27683" y="56507"/>
                    </a:cubicBezTo>
                    <a:lnTo>
                      <a:pt x="27683" y="66247"/>
                    </a:lnTo>
                    <a:lnTo>
                      <a:pt x="23027" y="61603"/>
                    </a:lnTo>
                    <a:cubicBezTo>
                      <a:pt x="22801" y="61371"/>
                      <a:pt x="22507" y="61255"/>
                      <a:pt x="22210" y="61255"/>
                    </a:cubicBezTo>
                    <a:cubicBezTo>
                      <a:pt x="21914" y="61255"/>
                      <a:pt x="21617" y="61371"/>
                      <a:pt x="21384" y="61603"/>
                    </a:cubicBezTo>
                    <a:cubicBezTo>
                      <a:pt x="20932" y="62056"/>
                      <a:pt x="20932" y="62782"/>
                      <a:pt x="21384" y="63234"/>
                    </a:cubicBezTo>
                    <a:lnTo>
                      <a:pt x="28052" y="69902"/>
                    </a:lnTo>
                    <a:cubicBezTo>
                      <a:pt x="28278" y="70128"/>
                      <a:pt x="28576" y="70235"/>
                      <a:pt x="28873" y="70235"/>
                    </a:cubicBezTo>
                    <a:cubicBezTo>
                      <a:pt x="29171" y="70235"/>
                      <a:pt x="29457" y="70128"/>
                      <a:pt x="29695" y="69902"/>
                    </a:cubicBezTo>
                    <a:lnTo>
                      <a:pt x="36351" y="63234"/>
                    </a:lnTo>
                    <a:cubicBezTo>
                      <a:pt x="36803" y="62782"/>
                      <a:pt x="36803" y="62056"/>
                      <a:pt x="36351" y="61603"/>
                    </a:cubicBezTo>
                    <a:cubicBezTo>
                      <a:pt x="36124" y="61371"/>
                      <a:pt x="35827" y="61255"/>
                      <a:pt x="35529" y="61255"/>
                    </a:cubicBezTo>
                    <a:cubicBezTo>
                      <a:pt x="35231" y="61255"/>
                      <a:pt x="34934" y="61371"/>
                      <a:pt x="34707" y="61603"/>
                    </a:cubicBezTo>
                    <a:lnTo>
                      <a:pt x="30004" y="66306"/>
                    </a:lnTo>
                    <a:lnTo>
                      <a:pt x="30004" y="57650"/>
                    </a:lnTo>
                    <a:cubicBezTo>
                      <a:pt x="45364" y="57031"/>
                      <a:pt x="57675" y="44351"/>
                      <a:pt x="57675" y="28837"/>
                    </a:cubicBezTo>
                    <a:cubicBezTo>
                      <a:pt x="57675" y="12942"/>
                      <a:pt x="44744" y="0"/>
                      <a:pt x="28838" y="0"/>
                    </a:cubicBezTo>
                    <a:close/>
                  </a:path>
                </a:pathLst>
              </a:custGeom>
              <a:solidFill>
                <a:srgbClr val="9CD0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" name="Google Shape;403;p26">
              <a:extLst>
                <a:ext uri="{FF2B5EF4-FFF2-40B4-BE49-F238E27FC236}">
                  <a16:creationId xmlns:a16="http://schemas.microsoft.com/office/drawing/2014/main" id="{5B4FDFEF-B90F-5FDE-8821-966A7948C9B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758" y="597807"/>
              <a:ext cx="718565" cy="7185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406;p26">
            <a:extLst>
              <a:ext uri="{FF2B5EF4-FFF2-40B4-BE49-F238E27FC236}">
                <a16:creationId xmlns:a16="http://schemas.microsoft.com/office/drawing/2014/main" id="{AACF060C-E155-1385-DFD3-7CB04D6FE367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59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0619951-E4FC-9837-172A-04724930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32135" cy="5143500"/>
          </a:xfrm>
          <a:prstGeom prst="rect">
            <a:avLst/>
          </a:prstGeom>
        </p:spPr>
      </p:pic>
      <p:sp>
        <p:nvSpPr>
          <p:cNvPr id="13" name="Google Shape;406;p26">
            <a:extLst>
              <a:ext uri="{FF2B5EF4-FFF2-40B4-BE49-F238E27FC236}">
                <a16:creationId xmlns:a16="http://schemas.microsoft.com/office/drawing/2014/main" id="{DF44C9F7-3E22-CAF0-21F2-751793E58CEC}"/>
              </a:ext>
            </a:extLst>
          </p:cNvPr>
          <p:cNvSpPr txBox="1"/>
          <p:nvPr/>
        </p:nvSpPr>
        <p:spPr>
          <a:xfrm>
            <a:off x="8705086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425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7;p26">
            <a:extLst>
              <a:ext uri="{FF2B5EF4-FFF2-40B4-BE49-F238E27FC236}">
                <a16:creationId xmlns:a16="http://schemas.microsoft.com/office/drawing/2014/main" id="{D6F32A00-8560-2835-7A95-B22E16AB0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6201" y="1939207"/>
            <a:ext cx="6210594" cy="102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Diagramme de Classe</a:t>
            </a:r>
            <a:endParaRPr sz="3200" i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grpSp>
        <p:nvGrpSpPr>
          <p:cNvPr id="5" name="Google Shape;398;p26">
            <a:extLst>
              <a:ext uri="{FF2B5EF4-FFF2-40B4-BE49-F238E27FC236}">
                <a16:creationId xmlns:a16="http://schemas.microsoft.com/office/drawing/2014/main" id="{15EB7466-E256-03F3-8ED2-3B36FDFC1CDF}"/>
              </a:ext>
            </a:extLst>
          </p:cNvPr>
          <p:cNvGrpSpPr/>
          <p:nvPr/>
        </p:nvGrpSpPr>
        <p:grpSpPr>
          <a:xfrm>
            <a:off x="520993" y="1396740"/>
            <a:ext cx="1883653" cy="1793026"/>
            <a:chOff x="154813" y="347647"/>
            <a:chExt cx="1529634" cy="1303609"/>
          </a:xfrm>
        </p:grpSpPr>
        <p:grpSp>
          <p:nvGrpSpPr>
            <p:cNvPr id="6" name="Google Shape;399;p26">
              <a:extLst>
                <a:ext uri="{FF2B5EF4-FFF2-40B4-BE49-F238E27FC236}">
                  <a16:creationId xmlns:a16="http://schemas.microsoft.com/office/drawing/2014/main" id="{27DC2095-10D7-0C27-7F2A-0640D9BC1232}"/>
                </a:ext>
              </a:extLst>
            </p:cNvPr>
            <p:cNvGrpSpPr/>
            <p:nvPr/>
          </p:nvGrpSpPr>
          <p:grpSpPr>
            <a:xfrm>
              <a:off x="154813" y="347647"/>
              <a:ext cx="1529634" cy="1303609"/>
              <a:chOff x="500642" y="560275"/>
              <a:chExt cx="1184654" cy="811874"/>
            </a:xfrm>
          </p:grpSpPr>
          <p:sp>
            <p:nvSpPr>
              <p:cNvPr id="9" name="Google Shape;400;p26">
                <a:extLst>
                  <a:ext uri="{FF2B5EF4-FFF2-40B4-BE49-F238E27FC236}">
                    <a16:creationId xmlns:a16="http://schemas.microsoft.com/office/drawing/2014/main" id="{7502A1EB-658C-8D21-B459-60231C967D4E}"/>
                  </a:ext>
                </a:extLst>
              </p:cNvPr>
              <p:cNvSpPr/>
              <p:nvPr/>
            </p:nvSpPr>
            <p:spPr>
              <a:xfrm>
                <a:off x="607959" y="660141"/>
                <a:ext cx="766196" cy="593206"/>
              </a:xfrm>
              <a:custGeom>
                <a:avLst/>
                <a:gdLst/>
                <a:ahLst/>
                <a:cxnLst/>
                <a:rect l="l" t="t" r="r" b="b"/>
                <a:pathLst>
                  <a:path w="39149" h="39148" extrusionOk="0">
                    <a:moveTo>
                      <a:pt x="19575" y="0"/>
                    </a:moveTo>
                    <a:cubicBezTo>
                      <a:pt x="8764" y="0"/>
                      <a:pt x="1" y="8763"/>
                      <a:pt x="1" y="19574"/>
                    </a:cubicBezTo>
                    <a:cubicBezTo>
                      <a:pt x="1" y="30385"/>
                      <a:pt x="8764" y="39148"/>
                      <a:pt x="19575" y="39148"/>
                    </a:cubicBezTo>
                    <a:cubicBezTo>
                      <a:pt x="30386" y="39148"/>
                      <a:pt x="39149" y="30385"/>
                      <a:pt x="39149" y="19574"/>
                    </a:cubicBezTo>
                    <a:cubicBezTo>
                      <a:pt x="39149" y="8763"/>
                      <a:pt x="30386" y="0"/>
                      <a:pt x="1957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F7F7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" name="Google Shape;401;p26">
                <a:extLst>
                  <a:ext uri="{FF2B5EF4-FFF2-40B4-BE49-F238E27FC236}">
                    <a16:creationId xmlns:a16="http://schemas.microsoft.com/office/drawing/2014/main" id="{AF4C0CA5-7174-4306-33C1-9FB4603C449F}"/>
                  </a:ext>
                </a:extLst>
              </p:cNvPr>
              <p:cNvSpPr/>
              <p:nvPr/>
            </p:nvSpPr>
            <p:spPr>
              <a:xfrm rot="-5400000">
                <a:off x="687032" y="373885"/>
                <a:ext cx="811874" cy="1184654"/>
              </a:xfrm>
              <a:custGeom>
                <a:avLst/>
                <a:gdLst/>
                <a:ahLst/>
                <a:cxnLst/>
                <a:rect l="l" t="t" r="r" b="b"/>
                <a:pathLst>
                  <a:path w="57675" h="70236" extrusionOk="0">
                    <a:moveTo>
                      <a:pt x="28838" y="0"/>
                    </a:moveTo>
                    <a:cubicBezTo>
                      <a:pt x="12943" y="0"/>
                      <a:pt x="1" y="12942"/>
                      <a:pt x="1" y="28837"/>
                    </a:cubicBezTo>
                    <a:cubicBezTo>
                      <a:pt x="1" y="29480"/>
                      <a:pt x="525" y="30004"/>
                      <a:pt x="1168" y="30004"/>
                    </a:cubicBezTo>
                    <a:cubicBezTo>
                      <a:pt x="1810" y="30004"/>
                      <a:pt x="2334" y="29480"/>
                      <a:pt x="2334" y="28837"/>
                    </a:cubicBezTo>
                    <a:cubicBezTo>
                      <a:pt x="2334" y="14216"/>
                      <a:pt x="14217" y="2322"/>
                      <a:pt x="28838" y="2322"/>
                    </a:cubicBezTo>
                    <a:cubicBezTo>
                      <a:pt x="43459" y="2322"/>
                      <a:pt x="55353" y="14216"/>
                      <a:pt x="55353" y="28837"/>
                    </a:cubicBezTo>
                    <a:cubicBezTo>
                      <a:pt x="55353" y="43458"/>
                      <a:pt x="43459" y="55352"/>
                      <a:pt x="28838" y="55352"/>
                    </a:cubicBezTo>
                    <a:cubicBezTo>
                      <a:pt x="28195" y="55352"/>
                      <a:pt x="27683" y="55864"/>
                      <a:pt x="27683" y="56507"/>
                    </a:cubicBezTo>
                    <a:lnTo>
                      <a:pt x="27683" y="66247"/>
                    </a:lnTo>
                    <a:lnTo>
                      <a:pt x="23027" y="61603"/>
                    </a:lnTo>
                    <a:cubicBezTo>
                      <a:pt x="22801" y="61371"/>
                      <a:pt x="22507" y="61255"/>
                      <a:pt x="22210" y="61255"/>
                    </a:cubicBezTo>
                    <a:cubicBezTo>
                      <a:pt x="21914" y="61255"/>
                      <a:pt x="21617" y="61371"/>
                      <a:pt x="21384" y="61603"/>
                    </a:cubicBezTo>
                    <a:cubicBezTo>
                      <a:pt x="20932" y="62056"/>
                      <a:pt x="20932" y="62782"/>
                      <a:pt x="21384" y="63234"/>
                    </a:cubicBezTo>
                    <a:lnTo>
                      <a:pt x="28052" y="69902"/>
                    </a:lnTo>
                    <a:cubicBezTo>
                      <a:pt x="28278" y="70128"/>
                      <a:pt x="28576" y="70235"/>
                      <a:pt x="28873" y="70235"/>
                    </a:cubicBezTo>
                    <a:cubicBezTo>
                      <a:pt x="29171" y="70235"/>
                      <a:pt x="29457" y="70128"/>
                      <a:pt x="29695" y="69902"/>
                    </a:cubicBezTo>
                    <a:lnTo>
                      <a:pt x="36351" y="63234"/>
                    </a:lnTo>
                    <a:cubicBezTo>
                      <a:pt x="36803" y="62782"/>
                      <a:pt x="36803" y="62056"/>
                      <a:pt x="36351" y="61603"/>
                    </a:cubicBezTo>
                    <a:cubicBezTo>
                      <a:pt x="36124" y="61371"/>
                      <a:pt x="35827" y="61255"/>
                      <a:pt x="35529" y="61255"/>
                    </a:cubicBezTo>
                    <a:cubicBezTo>
                      <a:pt x="35231" y="61255"/>
                      <a:pt x="34934" y="61371"/>
                      <a:pt x="34707" y="61603"/>
                    </a:cubicBezTo>
                    <a:lnTo>
                      <a:pt x="30004" y="66306"/>
                    </a:lnTo>
                    <a:lnTo>
                      <a:pt x="30004" y="57650"/>
                    </a:lnTo>
                    <a:cubicBezTo>
                      <a:pt x="45364" y="57031"/>
                      <a:pt x="57675" y="44351"/>
                      <a:pt x="57675" y="28837"/>
                    </a:cubicBezTo>
                    <a:cubicBezTo>
                      <a:pt x="57675" y="12942"/>
                      <a:pt x="44744" y="0"/>
                      <a:pt x="28838" y="0"/>
                    </a:cubicBezTo>
                    <a:close/>
                  </a:path>
                </a:pathLst>
              </a:custGeom>
              <a:solidFill>
                <a:srgbClr val="9CD0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" name="Google Shape;403;p26">
              <a:extLst>
                <a:ext uri="{FF2B5EF4-FFF2-40B4-BE49-F238E27FC236}">
                  <a16:creationId xmlns:a16="http://schemas.microsoft.com/office/drawing/2014/main" id="{5B4FDFEF-B90F-5FDE-8821-966A7948C9B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758" y="597807"/>
              <a:ext cx="718565" cy="7185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406;p26">
            <a:extLst>
              <a:ext uri="{FF2B5EF4-FFF2-40B4-BE49-F238E27FC236}">
                <a16:creationId xmlns:a16="http://schemas.microsoft.com/office/drawing/2014/main" id="{AACF060C-E155-1385-DFD3-7CB04D6FE367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38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49D718-4EEE-A9E5-A5E4-DB4E0A75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63718" y="-1936782"/>
            <a:ext cx="5016563" cy="9144001"/>
          </a:xfrm>
          <a:prstGeom prst="rect">
            <a:avLst/>
          </a:prstGeom>
        </p:spPr>
      </p:pic>
      <p:sp>
        <p:nvSpPr>
          <p:cNvPr id="4" name="Google Shape;406;p26">
            <a:extLst>
              <a:ext uri="{FF2B5EF4-FFF2-40B4-BE49-F238E27FC236}">
                <a16:creationId xmlns:a16="http://schemas.microsoft.com/office/drawing/2014/main" id="{CDA936CE-7512-DB71-3C27-4FF9FABCE41C}"/>
              </a:ext>
            </a:extLst>
          </p:cNvPr>
          <p:cNvSpPr txBox="1"/>
          <p:nvPr/>
        </p:nvSpPr>
        <p:spPr>
          <a:xfrm>
            <a:off x="8616951" y="4743431"/>
            <a:ext cx="5270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</a:rPr>
              <a:t>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109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7;p26">
            <a:extLst>
              <a:ext uri="{FF2B5EF4-FFF2-40B4-BE49-F238E27FC236}">
                <a16:creationId xmlns:a16="http://schemas.microsoft.com/office/drawing/2014/main" id="{D6F32A00-8560-2835-7A95-B22E16AB0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6201" y="1939207"/>
            <a:ext cx="6210594" cy="102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Diagrammes de séquences</a:t>
            </a:r>
            <a:endParaRPr sz="3200" i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grpSp>
        <p:nvGrpSpPr>
          <p:cNvPr id="6" name="Google Shape;399;p26">
            <a:extLst>
              <a:ext uri="{FF2B5EF4-FFF2-40B4-BE49-F238E27FC236}">
                <a16:creationId xmlns:a16="http://schemas.microsoft.com/office/drawing/2014/main" id="{27DC2095-10D7-0C27-7F2A-0640D9BC1232}"/>
              </a:ext>
            </a:extLst>
          </p:cNvPr>
          <p:cNvGrpSpPr/>
          <p:nvPr/>
        </p:nvGrpSpPr>
        <p:grpSpPr>
          <a:xfrm>
            <a:off x="520993" y="1396740"/>
            <a:ext cx="1883653" cy="1793026"/>
            <a:chOff x="500642" y="560275"/>
            <a:chExt cx="1184654" cy="811874"/>
          </a:xfrm>
        </p:grpSpPr>
        <p:sp>
          <p:nvSpPr>
            <p:cNvPr id="9" name="Google Shape;400;p26">
              <a:extLst>
                <a:ext uri="{FF2B5EF4-FFF2-40B4-BE49-F238E27FC236}">
                  <a16:creationId xmlns:a16="http://schemas.microsoft.com/office/drawing/2014/main" id="{7502A1EB-658C-8D21-B459-60231C967D4E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" name="Google Shape;401;p26">
              <a:extLst>
                <a:ext uri="{FF2B5EF4-FFF2-40B4-BE49-F238E27FC236}">
                  <a16:creationId xmlns:a16="http://schemas.microsoft.com/office/drawing/2014/main" id="{AF4C0CA5-7174-4306-33C1-9FB4603C449F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9CD0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406;p26">
            <a:extLst>
              <a:ext uri="{FF2B5EF4-FFF2-40B4-BE49-F238E27FC236}">
                <a16:creationId xmlns:a16="http://schemas.microsoft.com/office/drawing/2014/main" id="{AACF060C-E155-1385-DFD3-7CB04D6FE367}"/>
              </a:ext>
            </a:extLst>
          </p:cNvPr>
          <p:cNvSpPr txBox="1"/>
          <p:nvPr/>
        </p:nvSpPr>
        <p:spPr>
          <a:xfrm>
            <a:off x="8616951" y="4743390"/>
            <a:ext cx="5270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2060"/>
                </a:solidFill>
              </a:rPr>
              <a:t>20</a:t>
            </a:r>
            <a:endParaRPr dirty="0"/>
          </a:p>
        </p:txBody>
      </p:sp>
      <p:pic>
        <p:nvPicPr>
          <p:cNvPr id="2" name="Google Shape;443;p29">
            <a:extLst>
              <a:ext uri="{FF2B5EF4-FFF2-40B4-BE49-F238E27FC236}">
                <a16:creationId xmlns:a16="http://schemas.microsoft.com/office/drawing/2014/main" id="{5E8048C2-58C1-BB0C-2F02-AB968680D7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037" y="1516039"/>
            <a:ext cx="2443475" cy="151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42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4338492" y="2028033"/>
            <a:ext cx="1424335" cy="1424335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34" y="4430"/>
                </a:moveTo>
                <a:cubicBezTo>
                  <a:pt x="36552" y="4430"/>
                  <a:pt x="45839" y="13717"/>
                  <a:pt x="45839" y="25135"/>
                </a:cubicBezTo>
                <a:cubicBezTo>
                  <a:pt x="45839" y="36553"/>
                  <a:pt x="36552" y="45840"/>
                  <a:pt x="25134" y="45840"/>
                </a:cubicBezTo>
                <a:cubicBezTo>
                  <a:pt x="13716" y="45840"/>
                  <a:pt x="4429" y="36553"/>
                  <a:pt x="4429" y="25135"/>
                </a:cubicBezTo>
                <a:cubicBezTo>
                  <a:pt x="4429" y="13717"/>
                  <a:pt x="13716" y="4430"/>
                  <a:pt x="25134" y="4430"/>
                </a:cubicBezTo>
                <a:close/>
                <a:moveTo>
                  <a:pt x="25134" y="1"/>
                </a:moveTo>
                <a:cubicBezTo>
                  <a:pt x="11251" y="1"/>
                  <a:pt x="0" y="11252"/>
                  <a:pt x="0" y="25135"/>
                </a:cubicBezTo>
                <a:cubicBezTo>
                  <a:pt x="0" y="39017"/>
                  <a:pt x="11251" y="50281"/>
                  <a:pt x="25134" y="50281"/>
                </a:cubicBezTo>
                <a:cubicBezTo>
                  <a:pt x="39017" y="50281"/>
                  <a:pt x="50280" y="39017"/>
                  <a:pt x="50280" y="25135"/>
                </a:cubicBezTo>
                <a:cubicBezTo>
                  <a:pt x="50280" y="11252"/>
                  <a:pt x="39017" y="1"/>
                  <a:pt x="251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359052" y="2747828"/>
            <a:ext cx="1423683" cy="700199"/>
          </a:xfrm>
          <a:custGeom>
            <a:avLst/>
            <a:gdLst/>
            <a:ahLst/>
            <a:cxnLst/>
            <a:rect l="l" t="t" r="r" b="b"/>
            <a:pathLst>
              <a:path w="50258" h="24718" extrusionOk="0">
                <a:moveTo>
                  <a:pt x="1" y="0"/>
                </a:moveTo>
                <a:cubicBezTo>
                  <a:pt x="227" y="13681"/>
                  <a:pt x="11383" y="24718"/>
                  <a:pt x="25123" y="24718"/>
                </a:cubicBezTo>
                <a:cubicBezTo>
                  <a:pt x="38875" y="24718"/>
                  <a:pt x="50031" y="13681"/>
                  <a:pt x="50257" y="0"/>
                </a:cubicBezTo>
                <a:lnTo>
                  <a:pt x="45816" y="0"/>
                </a:lnTo>
                <a:cubicBezTo>
                  <a:pt x="45590" y="11216"/>
                  <a:pt x="36398" y="20277"/>
                  <a:pt x="25123" y="20277"/>
                </a:cubicBezTo>
                <a:cubicBezTo>
                  <a:pt x="13848" y="20277"/>
                  <a:pt x="4656" y="11216"/>
                  <a:pt x="4430" y="0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13"/>
          <p:cNvGrpSpPr/>
          <p:nvPr/>
        </p:nvGrpSpPr>
        <p:grpSpPr>
          <a:xfrm>
            <a:off x="2551415" y="2040034"/>
            <a:ext cx="2097031" cy="1881472"/>
            <a:chOff x="3808304" y="2070564"/>
            <a:chExt cx="1661078" cy="1881472"/>
          </a:xfrm>
        </p:grpSpPr>
        <p:sp>
          <p:nvSpPr>
            <p:cNvPr id="62" name="Google Shape;62;p13"/>
            <p:cNvSpPr/>
            <p:nvPr/>
          </p:nvSpPr>
          <p:spPr>
            <a:xfrm>
              <a:off x="5141774" y="2715984"/>
              <a:ext cx="151467" cy="151467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79" y="0"/>
                  </a:moveTo>
                  <a:cubicBezTo>
                    <a:pt x="1191" y="0"/>
                    <a:pt x="0" y="1191"/>
                    <a:pt x="0" y="2679"/>
                  </a:cubicBezTo>
                  <a:cubicBezTo>
                    <a:pt x="0" y="4156"/>
                    <a:pt x="1191" y="5346"/>
                    <a:pt x="2679" y="5346"/>
                  </a:cubicBezTo>
                  <a:cubicBezTo>
                    <a:pt x="4156" y="5346"/>
                    <a:pt x="5346" y="4156"/>
                    <a:pt x="5346" y="2679"/>
                  </a:cubicBezTo>
                  <a:cubicBezTo>
                    <a:pt x="5346" y="1191"/>
                    <a:pt x="4156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" name="Google Shape;63;p13"/>
            <p:cNvGrpSpPr/>
            <p:nvPr/>
          </p:nvGrpSpPr>
          <p:grpSpPr>
            <a:xfrm>
              <a:off x="3808304" y="2070564"/>
              <a:ext cx="1661078" cy="1881472"/>
              <a:chOff x="3808304" y="2070564"/>
              <a:chExt cx="1661078" cy="1881472"/>
            </a:xfrm>
          </p:grpSpPr>
          <p:sp>
            <p:nvSpPr>
              <p:cNvPr id="64" name="Google Shape;64;p13"/>
              <p:cNvSpPr/>
              <p:nvPr/>
            </p:nvSpPr>
            <p:spPr>
              <a:xfrm>
                <a:off x="3860514" y="2070564"/>
                <a:ext cx="1424335" cy="1424335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46" y="4430"/>
                    </a:moveTo>
                    <a:cubicBezTo>
                      <a:pt x="36565" y="4430"/>
                      <a:pt x="45851" y="13717"/>
                      <a:pt x="45851" y="25135"/>
                    </a:cubicBezTo>
                    <a:cubicBezTo>
                      <a:pt x="45851" y="36553"/>
                      <a:pt x="36565" y="45840"/>
                      <a:pt x="25146" y="45840"/>
                    </a:cubicBezTo>
                    <a:cubicBezTo>
                      <a:pt x="13728" y="45840"/>
                      <a:pt x="4442" y="36553"/>
                      <a:pt x="4442" y="25135"/>
                    </a:cubicBezTo>
                    <a:cubicBezTo>
                      <a:pt x="4442" y="13717"/>
                      <a:pt x="13728" y="4430"/>
                      <a:pt x="25146" y="4430"/>
                    </a:cubicBezTo>
                    <a:close/>
                    <a:moveTo>
                      <a:pt x="25146" y="1"/>
                    </a:moveTo>
                    <a:cubicBezTo>
                      <a:pt x="11264" y="1"/>
                      <a:pt x="0" y="11252"/>
                      <a:pt x="0" y="25135"/>
                    </a:cubicBezTo>
                    <a:cubicBezTo>
                      <a:pt x="0" y="39017"/>
                      <a:pt x="11264" y="50281"/>
                      <a:pt x="25146" y="50281"/>
                    </a:cubicBezTo>
                    <a:cubicBezTo>
                      <a:pt x="39029" y="50281"/>
                      <a:pt x="50281" y="39017"/>
                      <a:pt x="50281" y="25135"/>
                    </a:cubicBezTo>
                    <a:cubicBezTo>
                      <a:pt x="50281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3860514" y="2070564"/>
                <a:ext cx="1424335" cy="724164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25564" extrusionOk="0">
                    <a:moveTo>
                      <a:pt x="25146" y="1"/>
                    </a:moveTo>
                    <a:cubicBezTo>
                      <a:pt x="11264" y="1"/>
                      <a:pt x="0" y="11252"/>
                      <a:pt x="0" y="25135"/>
                    </a:cubicBezTo>
                    <a:cubicBezTo>
                      <a:pt x="0" y="25278"/>
                      <a:pt x="12" y="25420"/>
                      <a:pt x="12" y="25563"/>
                    </a:cubicBezTo>
                    <a:lnTo>
                      <a:pt x="4453" y="25563"/>
                    </a:lnTo>
                    <a:cubicBezTo>
                      <a:pt x="4453" y="25420"/>
                      <a:pt x="4442" y="25278"/>
                      <a:pt x="4442" y="25135"/>
                    </a:cubicBezTo>
                    <a:cubicBezTo>
                      <a:pt x="4442" y="13717"/>
                      <a:pt x="13728" y="4430"/>
                      <a:pt x="25146" y="4430"/>
                    </a:cubicBezTo>
                    <a:cubicBezTo>
                      <a:pt x="36565" y="4430"/>
                      <a:pt x="45851" y="13717"/>
                      <a:pt x="45851" y="25135"/>
                    </a:cubicBezTo>
                    <a:cubicBezTo>
                      <a:pt x="45851" y="25278"/>
                      <a:pt x="45840" y="25420"/>
                      <a:pt x="45840" y="25563"/>
                    </a:cubicBezTo>
                    <a:lnTo>
                      <a:pt x="50269" y="25563"/>
                    </a:lnTo>
                    <a:cubicBezTo>
                      <a:pt x="50281" y="25420"/>
                      <a:pt x="50281" y="25278"/>
                      <a:pt x="50281" y="25135"/>
                    </a:cubicBezTo>
                    <a:cubicBezTo>
                      <a:pt x="50281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3"/>
              <p:cNvSpPr txBox="1"/>
              <p:nvPr/>
            </p:nvSpPr>
            <p:spPr>
              <a:xfrm>
                <a:off x="3808304" y="3251837"/>
                <a:ext cx="1661078" cy="70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700"/>
                </a:pPr>
                <a:r>
                  <a:rPr lang="fr-FR" sz="1600" b="1" i="0" u="none" strike="noStrike" cap="none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Fira Sans Extra Condensed Medium"/>
                    <a:sym typeface="Fira Sans Extra Condensed Medium"/>
                  </a:rPr>
                  <a:t>Environnement, Architectures et</a:t>
                </a:r>
                <a:endParaRPr lang="fr-FR" sz="16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fr-FR" sz="1600" b="1" i="0" u="none" strike="noStrike" cap="none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Fira Sans Extra Condensed Medium"/>
                    <a:sym typeface="Fira Sans Extra Condensed Medium"/>
                  </a:rPr>
                  <a:t> Méthodologie</a:t>
                </a:r>
                <a:endParaRPr sz="1600" b="1" i="0" u="none" strike="noStrike" cap="none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5091934" y="2662819"/>
                <a:ext cx="263757" cy="263786"/>
              </a:xfrm>
              <a:custGeom>
                <a:avLst/>
                <a:gdLst/>
                <a:ahLst/>
                <a:cxnLst/>
                <a:rect l="l" t="t" r="r" b="b"/>
                <a:pathLst>
                  <a:path w="9311" h="9312" extrusionOk="0">
                    <a:moveTo>
                      <a:pt x="4656" y="1"/>
                    </a:moveTo>
                    <a:cubicBezTo>
                      <a:pt x="2084" y="1"/>
                      <a:pt x="0" y="2085"/>
                      <a:pt x="0" y="4656"/>
                    </a:cubicBezTo>
                    <a:cubicBezTo>
                      <a:pt x="0" y="7228"/>
                      <a:pt x="2084" y="9312"/>
                      <a:pt x="4656" y="9312"/>
                    </a:cubicBezTo>
                    <a:cubicBezTo>
                      <a:pt x="7227" y="9312"/>
                      <a:pt x="9311" y="7228"/>
                      <a:pt x="9311" y="4656"/>
                    </a:cubicBezTo>
                    <a:cubicBezTo>
                      <a:pt x="9311" y="2085"/>
                      <a:pt x="7227" y="1"/>
                      <a:pt x="4656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" name="Google Shape;69;p13"/>
          <p:cNvGrpSpPr/>
          <p:nvPr/>
        </p:nvGrpSpPr>
        <p:grpSpPr>
          <a:xfrm>
            <a:off x="5166640" y="2028033"/>
            <a:ext cx="2797892" cy="1867719"/>
            <a:chOff x="5930821" y="2061854"/>
            <a:chExt cx="2797892" cy="1867719"/>
          </a:xfrm>
        </p:grpSpPr>
        <p:sp>
          <p:nvSpPr>
            <p:cNvPr id="70" name="Google Shape;70;p13"/>
            <p:cNvSpPr/>
            <p:nvPr/>
          </p:nvSpPr>
          <p:spPr>
            <a:xfrm>
              <a:off x="6524707" y="206185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36553"/>
                    <a:pt x="36552" y="45840"/>
                    <a:pt x="25146" y="45840"/>
                  </a:cubicBezTo>
                  <a:cubicBezTo>
                    <a:pt x="13728" y="45840"/>
                    <a:pt x="4441" y="36553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39017"/>
                    <a:pt x="11263" y="50281"/>
                    <a:pt x="25146" y="50281"/>
                  </a:cubicBezTo>
                  <a:cubicBezTo>
                    <a:pt x="39029" y="50281"/>
                    <a:pt x="50280" y="39017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509469" y="2070564"/>
              <a:ext cx="1424335" cy="724164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41" y="25420"/>
                    <a:pt x="4441" y="25278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25278"/>
                    <a:pt x="45839" y="25420"/>
                    <a:pt x="45839" y="25563"/>
                  </a:cubicBezTo>
                  <a:lnTo>
                    <a:pt x="50268" y="25563"/>
                  </a:lnTo>
                  <a:cubicBezTo>
                    <a:pt x="50268" y="25420"/>
                    <a:pt x="50280" y="25278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7694034" y="2662819"/>
              <a:ext cx="263786" cy="263786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5" y="1"/>
                    <a:pt x="1" y="2085"/>
                    <a:pt x="1" y="4656"/>
                  </a:cubicBezTo>
                  <a:cubicBezTo>
                    <a:pt x="1" y="7228"/>
                    <a:pt x="2085" y="9312"/>
                    <a:pt x="4656" y="9312"/>
                  </a:cubicBezTo>
                  <a:cubicBezTo>
                    <a:pt x="7228" y="9312"/>
                    <a:pt x="9312" y="7228"/>
                    <a:pt x="9312" y="4656"/>
                  </a:cubicBezTo>
                  <a:cubicBezTo>
                    <a:pt x="9312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7750039" y="2718823"/>
              <a:ext cx="151467" cy="151467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79" y="0"/>
                  </a:moveTo>
                  <a:cubicBezTo>
                    <a:pt x="1203" y="0"/>
                    <a:pt x="0" y="1191"/>
                    <a:pt x="0" y="2679"/>
                  </a:cubicBezTo>
                  <a:cubicBezTo>
                    <a:pt x="0" y="4156"/>
                    <a:pt x="1203" y="5346"/>
                    <a:pt x="2679" y="5346"/>
                  </a:cubicBezTo>
                  <a:cubicBezTo>
                    <a:pt x="4156" y="5346"/>
                    <a:pt x="5346" y="4156"/>
                    <a:pt x="5346" y="2679"/>
                  </a:cubicBezTo>
                  <a:cubicBezTo>
                    <a:pt x="5346" y="1191"/>
                    <a:pt x="4156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5930821" y="3289202"/>
              <a:ext cx="2797892" cy="640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fr-FR" sz="1600" b="1" i="0" u="none" strike="noStrike" cap="none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Sans Extra Condensed Medium"/>
                  <a:sym typeface="Fira Sans Extra Condensed Medium"/>
                </a:rPr>
                <a:t>Conclusion</a:t>
              </a:r>
              <a:endParaRPr sz="16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fr-FR" sz="1600" b="1" i="0" u="none" strike="noStrike" cap="none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Sans Extra Condensed Medium"/>
                  <a:sym typeface="Fira Sans Extra Condensed Medium"/>
                </a:rPr>
                <a:t> et </a:t>
              </a:r>
              <a:endParaRPr sz="16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fr-FR" sz="1600" b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Sans Extra Condensed Medium"/>
                  <a:sym typeface="Fira Sans Extra Condensed Medium"/>
                </a:rPr>
                <a:t>P</a:t>
              </a:r>
              <a:r>
                <a:rPr lang="fr-FR" sz="1600" b="1" i="0" u="none" strike="noStrike" cap="none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Sans Extra Condensed Medium"/>
                  <a:sym typeface="Fira Sans Extra Condensed Medium"/>
                </a:rPr>
                <a:t>erspectives</a:t>
              </a:r>
              <a:endParaRPr sz="1600" b="1" i="0" u="none" strike="noStrike" cap="non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75" name="Google Shape;75;p13"/>
          <p:cNvSpPr txBox="1"/>
          <p:nvPr/>
        </p:nvSpPr>
        <p:spPr>
          <a:xfrm>
            <a:off x="3908771" y="1728066"/>
            <a:ext cx="2405582" cy="66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700"/>
            </a:pPr>
            <a:r>
              <a:rPr lang="fr-FR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Conception</a:t>
            </a:r>
            <a:endParaRPr sz="16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</a:endParaRPr>
          </a:p>
          <a:p>
            <a:pPr algn="ctr">
              <a:buSzPts val="1700"/>
            </a:pPr>
            <a:r>
              <a:rPr lang="fr-FR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et </a:t>
            </a:r>
            <a:endParaRPr sz="16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</a:endParaRPr>
          </a:p>
          <a:p>
            <a:pPr algn="ctr">
              <a:buSzPts val="1700"/>
            </a:pPr>
            <a:r>
              <a:rPr lang="fr-FR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Réalisation</a:t>
            </a:r>
            <a:endParaRPr sz="16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598823" y="2620288"/>
            <a:ext cx="263786" cy="263786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1" y="2085"/>
                  <a:pt x="1" y="4656"/>
                </a:cubicBezTo>
                <a:cubicBezTo>
                  <a:pt x="1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5646500" y="2673453"/>
            <a:ext cx="151467" cy="151467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2" y="0"/>
                  <a:pt x="1" y="1191"/>
                  <a:pt x="1" y="2679"/>
                </a:cubicBezTo>
                <a:cubicBezTo>
                  <a:pt x="1" y="4156"/>
                  <a:pt x="1192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600" i="1" dirty="0">
                <a:solidFill>
                  <a:srgbClr val="002060"/>
                </a:solidFill>
              </a:rPr>
              <a:t>Plan de Présentation </a:t>
            </a:r>
            <a:endParaRPr sz="3600" i="1" dirty="0">
              <a:solidFill>
                <a:srgbClr val="002060"/>
              </a:solidFill>
            </a:endParaRPr>
          </a:p>
        </p:txBody>
      </p:sp>
      <p:grpSp>
        <p:nvGrpSpPr>
          <p:cNvPr id="79" name="Google Shape;79;p13"/>
          <p:cNvGrpSpPr/>
          <p:nvPr/>
        </p:nvGrpSpPr>
        <p:grpSpPr>
          <a:xfrm>
            <a:off x="1053056" y="1575506"/>
            <a:ext cx="1884600" cy="1876862"/>
            <a:chOff x="2362253" y="1618051"/>
            <a:chExt cx="1884600" cy="1876862"/>
          </a:xfrm>
        </p:grpSpPr>
        <p:sp>
          <p:nvSpPr>
            <p:cNvPr id="80" name="Google Shape;80;p13"/>
            <p:cNvSpPr/>
            <p:nvPr/>
          </p:nvSpPr>
          <p:spPr>
            <a:xfrm>
              <a:off x="3236310" y="2782221"/>
              <a:ext cx="214060" cy="186680"/>
            </a:xfrm>
            <a:custGeom>
              <a:avLst/>
              <a:gdLst/>
              <a:ahLst/>
              <a:cxnLst/>
              <a:rect l="l" t="t" r="r" b="b"/>
              <a:pathLst>
                <a:path w="16372" h="11241" extrusionOk="0">
                  <a:moveTo>
                    <a:pt x="8524" y="1470"/>
                  </a:moveTo>
                  <a:cubicBezTo>
                    <a:pt x="8856" y="1470"/>
                    <a:pt x="9218" y="1568"/>
                    <a:pt x="9656" y="1763"/>
                  </a:cubicBezTo>
                  <a:cubicBezTo>
                    <a:pt x="10930" y="2335"/>
                    <a:pt x="12192" y="2799"/>
                    <a:pt x="12585" y="2930"/>
                  </a:cubicBezTo>
                  <a:cubicBezTo>
                    <a:pt x="13037" y="4013"/>
                    <a:pt x="13633" y="5692"/>
                    <a:pt x="14026" y="6859"/>
                  </a:cubicBezTo>
                  <a:lnTo>
                    <a:pt x="13323" y="7323"/>
                  </a:lnTo>
                  <a:cubicBezTo>
                    <a:pt x="12811" y="6621"/>
                    <a:pt x="11740" y="5752"/>
                    <a:pt x="10704" y="4906"/>
                  </a:cubicBezTo>
                  <a:cubicBezTo>
                    <a:pt x="10013" y="4359"/>
                    <a:pt x="9358" y="3835"/>
                    <a:pt x="8954" y="3418"/>
                  </a:cubicBezTo>
                  <a:cubicBezTo>
                    <a:pt x="8881" y="3346"/>
                    <a:pt x="8787" y="3311"/>
                    <a:pt x="8693" y="3311"/>
                  </a:cubicBezTo>
                  <a:cubicBezTo>
                    <a:pt x="8648" y="3311"/>
                    <a:pt x="8603" y="3319"/>
                    <a:pt x="8561" y="3335"/>
                  </a:cubicBezTo>
                  <a:cubicBezTo>
                    <a:pt x="8299" y="3418"/>
                    <a:pt x="7299" y="3763"/>
                    <a:pt x="7239" y="3859"/>
                  </a:cubicBezTo>
                  <a:cubicBezTo>
                    <a:pt x="6879" y="4395"/>
                    <a:pt x="6507" y="4539"/>
                    <a:pt x="6190" y="4539"/>
                  </a:cubicBezTo>
                  <a:cubicBezTo>
                    <a:pt x="6036" y="4539"/>
                    <a:pt x="5895" y="4505"/>
                    <a:pt x="5775" y="4466"/>
                  </a:cubicBezTo>
                  <a:cubicBezTo>
                    <a:pt x="5656" y="4418"/>
                    <a:pt x="5644" y="4371"/>
                    <a:pt x="5632" y="4323"/>
                  </a:cubicBezTo>
                  <a:cubicBezTo>
                    <a:pt x="5548" y="3990"/>
                    <a:pt x="5941" y="3216"/>
                    <a:pt x="6465" y="2704"/>
                  </a:cubicBezTo>
                  <a:cubicBezTo>
                    <a:pt x="7289" y="1880"/>
                    <a:pt x="7844" y="1470"/>
                    <a:pt x="8524" y="1470"/>
                  </a:cubicBezTo>
                  <a:close/>
                  <a:moveTo>
                    <a:pt x="5917" y="2192"/>
                  </a:moveTo>
                  <a:cubicBezTo>
                    <a:pt x="5405" y="2644"/>
                    <a:pt x="4715" y="3739"/>
                    <a:pt x="4894" y="4501"/>
                  </a:cubicBezTo>
                  <a:cubicBezTo>
                    <a:pt x="4965" y="4835"/>
                    <a:pt x="5203" y="5073"/>
                    <a:pt x="5536" y="5180"/>
                  </a:cubicBezTo>
                  <a:cubicBezTo>
                    <a:pt x="5758" y="5254"/>
                    <a:pt x="5976" y="5291"/>
                    <a:pt x="6186" y="5291"/>
                  </a:cubicBezTo>
                  <a:cubicBezTo>
                    <a:pt x="6787" y="5291"/>
                    <a:pt x="7331" y="4992"/>
                    <a:pt x="7763" y="4418"/>
                  </a:cubicBezTo>
                  <a:cubicBezTo>
                    <a:pt x="8001" y="4382"/>
                    <a:pt x="8477" y="4168"/>
                    <a:pt x="8596" y="4120"/>
                  </a:cubicBezTo>
                  <a:cubicBezTo>
                    <a:pt x="9025" y="4537"/>
                    <a:pt x="9608" y="5002"/>
                    <a:pt x="10228" y="5502"/>
                  </a:cubicBezTo>
                  <a:cubicBezTo>
                    <a:pt x="11335" y="6395"/>
                    <a:pt x="12597" y="7419"/>
                    <a:pt x="12883" y="8002"/>
                  </a:cubicBezTo>
                  <a:cubicBezTo>
                    <a:pt x="13014" y="8300"/>
                    <a:pt x="12871" y="8490"/>
                    <a:pt x="12764" y="8573"/>
                  </a:cubicBezTo>
                  <a:cubicBezTo>
                    <a:pt x="12669" y="8660"/>
                    <a:pt x="12549" y="8705"/>
                    <a:pt x="12447" y="8705"/>
                  </a:cubicBezTo>
                  <a:cubicBezTo>
                    <a:pt x="12395" y="8705"/>
                    <a:pt x="12348" y="8693"/>
                    <a:pt x="12311" y="8669"/>
                  </a:cubicBezTo>
                  <a:cubicBezTo>
                    <a:pt x="12025" y="8442"/>
                    <a:pt x="11132" y="7561"/>
                    <a:pt x="10394" y="6799"/>
                  </a:cubicBezTo>
                  <a:cubicBezTo>
                    <a:pt x="10321" y="6720"/>
                    <a:pt x="10224" y="6682"/>
                    <a:pt x="10125" y="6682"/>
                  </a:cubicBezTo>
                  <a:cubicBezTo>
                    <a:pt x="10030" y="6682"/>
                    <a:pt x="9934" y="6717"/>
                    <a:pt x="9858" y="6787"/>
                  </a:cubicBezTo>
                  <a:cubicBezTo>
                    <a:pt x="9716" y="6930"/>
                    <a:pt x="9704" y="7168"/>
                    <a:pt x="9847" y="7323"/>
                  </a:cubicBezTo>
                  <a:cubicBezTo>
                    <a:pt x="10025" y="7502"/>
                    <a:pt x="11168" y="8669"/>
                    <a:pt x="11692" y="9133"/>
                  </a:cubicBezTo>
                  <a:cubicBezTo>
                    <a:pt x="11644" y="9300"/>
                    <a:pt x="11501" y="9407"/>
                    <a:pt x="11418" y="9443"/>
                  </a:cubicBezTo>
                  <a:cubicBezTo>
                    <a:pt x="11303" y="9500"/>
                    <a:pt x="11184" y="9524"/>
                    <a:pt x="11082" y="9524"/>
                  </a:cubicBezTo>
                  <a:cubicBezTo>
                    <a:pt x="10974" y="9524"/>
                    <a:pt x="10884" y="9497"/>
                    <a:pt x="10835" y="9454"/>
                  </a:cubicBezTo>
                  <a:cubicBezTo>
                    <a:pt x="10823" y="9454"/>
                    <a:pt x="10823" y="9454"/>
                    <a:pt x="10823" y="9443"/>
                  </a:cubicBezTo>
                  <a:lnTo>
                    <a:pt x="10811" y="9443"/>
                  </a:lnTo>
                  <a:cubicBezTo>
                    <a:pt x="10358" y="9073"/>
                    <a:pt x="8668" y="7276"/>
                    <a:pt x="8418" y="6990"/>
                  </a:cubicBezTo>
                  <a:cubicBezTo>
                    <a:pt x="8342" y="6908"/>
                    <a:pt x="8240" y="6866"/>
                    <a:pt x="8137" y="6866"/>
                  </a:cubicBezTo>
                  <a:cubicBezTo>
                    <a:pt x="8046" y="6866"/>
                    <a:pt x="7955" y="6899"/>
                    <a:pt x="7882" y="6966"/>
                  </a:cubicBezTo>
                  <a:cubicBezTo>
                    <a:pt x="7727" y="7109"/>
                    <a:pt x="7715" y="7347"/>
                    <a:pt x="7858" y="7502"/>
                  </a:cubicBezTo>
                  <a:cubicBezTo>
                    <a:pt x="7870" y="7514"/>
                    <a:pt x="9454" y="9228"/>
                    <a:pt x="10156" y="9871"/>
                  </a:cubicBezTo>
                  <a:cubicBezTo>
                    <a:pt x="10085" y="10050"/>
                    <a:pt x="9930" y="10205"/>
                    <a:pt x="9751" y="10276"/>
                  </a:cubicBezTo>
                  <a:cubicBezTo>
                    <a:pt x="9700" y="10297"/>
                    <a:pt x="9639" y="10313"/>
                    <a:pt x="9575" y="10313"/>
                  </a:cubicBezTo>
                  <a:cubicBezTo>
                    <a:pt x="9492" y="10313"/>
                    <a:pt x="9403" y="10285"/>
                    <a:pt x="9323" y="10205"/>
                  </a:cubicBezTo>
                  <a:lnTo>
                    <a:pt x="9311" y="10205"/>
                  </a:lnTo>
                  <a:cubicBezTo>
                    <a:pt x="9311" y="10205"/>
                    <a:pt x="9311" y="10205"/>
                    <a:pt x="9311" y="10193"/>
                  </a:cubicBezTo>
                  <a:cubicBezTo>
                    <a:pt x="8763" y="9740"/>
                    <a:pt x="8215" y="9157"/>
                    <a:pt x="8001" y="8931"/>
                  </a:cubicBezTo>
                  <a:cubicBezTo>
                    <a:pt x="7925" y="8849"/>
                    <a:pt x="7823" y="8807"/>
                    <a:pt x="7720" y="8807"/>
                  </a:cubicBezTo>
                  <a:cubicBezTo>
                    <a:pt x="7629" y="8807"/>
                    <a:pt x="7538" y="8840"/>
                    <a:pt x="7465" y="8907"/>
                  </a:cubicBezTo>
                  <a:cubicBezTo>
                    <a:pt x="7310" y="9050"/>
                    <a:pt x="7310" y="9288"/>
                    <a:pt x="7453" y="9443"/>
                  </a:cubicBezTo>
                  <a:cubicBezTo>
                    <a:pt x="7691" y="9705"/>
                    <a:pt x="8061" y="10097"/>
                    <a:pt x="8477" y="10478"/>
                  </a:cubicBezTo>
                  <a:cubicBezTo>
                    <a:pt x="8430" y="10478"/>
                    <a:pt x="8382" y="10490"/>
                    <a:pt x="8311" y="10490"/>
                  </a:cubicBezTo>
                  <a:cubicBezTo>
                    <a:pt x="8049" y="10490"/>
                    <a:pt x="7596" y="10324"/>
                    <a:pt x="7382" y="10169"/>
                  </a:cubicBezTo>
                  <a:cubicBezTo>
                    <a:pt x="7120" y="10002"/>
                    <a:pt x="5453" y="8752"/>
                    <a:pt x="4012" y="7549"/>
                  </a:cubicBezTo>
                  <a:cubicBezTo>
                    <a:pt x="3810" y="7383"/>
                    <a:pt x="3465" y="7014"/>
                    <a:pt x="3155" y="6692"/>
                  </a:cubicBezTo>
                  <a:cubicBezTo>
                    <a:pt x="2929" y="6454"/>
                    <a:pt x="2715" y="6252"/>
                    <a:pt x="2584" y="6121"/>
                  </a:cubicBezTo>
                  <a:cubicBezTo>
                    <a:pt x="2893" y="5085"/>
                    <a:pt x="3358" y="3537"/>
                    <a:pt x="3608" y="2192"/>
                  </a:cubicBezTo>
                  <a:close/>
                  <a:moveTo>
                    <a:pt x="738" y="1"/>
                  </a:moveTo>
                  <a:lnTo>
                    <a:pt x="738" y="763"/>
                  </a:lnTo>
                  <a:cubicBezTo>
                    <a:pt x="1786" y="870"/>
                    <a:pt x="2608" y="1013"/>
                    <a:pt x="2989" y="1203"/>
                  </a:cubicBezTo>
                  <a:cubicBezTo>
                    <a:pt x="2786" y="2858"/>
                    <a:pt x="1881" y="5764"/>
                    <a:pt x="1607" y="6657"/>
                  </a:cubicBezTo>
                  <a:lnTo>
                    <a:pt x="0" y="6657"/>
                  </a:lnTo>
                  <a:lnTo>
                    <a:pt x="0" y="7395"/>
                  </a:lnTo>
                  <a:lnTo>
                    <a:pt x="1881" y="7395"/>
                  </a:lnTo>
                  <a:cubicBezTo>
                    <a:pt x="2048" y="7395"/>
                    <a:pt x="2191" y="7323"/>
                    <a:pt x="2238" y="7168"/>
                  </a:cubicBezTo>
                  <a:cubicBezTo>
                    <a:pt x="2250" y="7145"/>
                    <a:pt x="2286" y="7061"/>
                    <a:pt x="2334" y="6907"/>
                  </a:cubicBezTo>
                  <a:cubicBezTo>
                    <a:pt x="2417" y="7002"/>
                    <a:pt x="2512" y="7109"/>
                    <a:pt x="2608" y="7216"/>
                  </a:cubicBezTo>
                  <a:cubicBezTo>
                    <a:pt x="2941" y="7561"/>
                    <a:pt x="3298" y="7930"/>
                    <a:pt x="3524" y="8133"/>
                  </a:cubicBezTo>
                  <a:cubicBezTo>
                    <a:pt x="4941" y="9312"/>
                    <a:pt x="6632" y="10586"/>
                    <a:pt x="6965" y="10800"/>
                  </a:cubicBezTo>
                  <a:cubicBezTo>
                    <a:pt x="7239" y="10978"/>
                    <a:pt x="7846" y="11240"/>
                    <a:pt x="8311" y="11240"/>
                  </a:cubicBezTo>
                  <a:cubicBezTo>
                    <a:pt x="8680" y="11240"/>
                    <a:pt x="8965" y="11157"/>
                    <a:pt x="9168" y="10990"/>
                  </a:cubicBezTo>
                  <a:cubicBezTo>
                    <a:pt x="9295" y="11043"/>
                    <a:pt x="9431" y="11069"/>
                    <a:pt x="9572" y="11069"/>
                  </a:cubicBezTo>
                  <a:cubicBezTo>
                    <a:pt x="9720" y="11069"/>
                    <a:pt x="9872" y="11040"/>
                    <a:pt x="10025" y="10978"/>
                  </a:cubicBezTo>
                  <a:cubicBezTo>
                    <a:pt x="10370" y="10848"/>
                    <a:pt x="10644" y="10586"/>
                    <a:pt x="10811" y="10252"/>
                  </a:cubicBezTo>
                  <a:cubicBezTo>
                    <a:pt x="10902" y="10274"/>
                    <a:pt x="10996" y="10285"/>
                    <a:pt x="11092" y="10285"/>
                  </a:cubicBezTo>
                  <a:cubicBezTo>
                    <a:pt x="11311" y="10285"/>
                    <a:pt x="11540" y="10229"/>
                    <a:pt x="11763" y="10121"/>
                  </a:cubicBezTo>
                  <a:cubicBezTo>
                    <a:pt x="12061" y="9966"/>
                    <a:pt x="12275" y="9728"/>
                    <a:pt x="12394" y="9454"/>
                  </a:cubicBezTo>
                  <a:cubicBezTo>
                    <a:pt x="12422" y="9457"/>
                    <a:pt x="12449" y="9458"/>
                    <a:pt x="12476" y="9458"/>
                  </a:cubicBezTo>
                  <a:cubicBezTo>
                    <a:pt x="12748" y="9458"/>
                    <a:pt x="13024" y="9350"/>
                    <a:pt x="13252" y="9145"/>
                  </a:cubicBezTo>
                  <a:cubicBezTo>
                    <a:pt x="13597" y="8859"/>
                    <a:pt x="13740" y="8431"/>
                    <a:pt x="13657" y="8002"/>
                  </a:cubicBezTo>
                  <a:lnTo>
                    <a:pt x="14264" y="7597"/>
                  </a:lnTo>
                  <a:cubicBezTo>
                    <a:pt x="14299" y="7728"/>
                    <a:pt x="14335" y="7895"/>
                    <a:pt x="14371" y="7978"/>
                  </a:cubicBezTo>
                  <a:cubicBezTo>
                    <a:pt x="14407" y="8145"/>
                    <a:pt x="14561" y="8288"/>
                    <a:pt x="14728" y="8288"/>
                  </a:cubicBezTo>
                  <a:lnTo>
                    <a:pt x="16371" y="8288"/>
                  </a:lnTo>
                  <a:lnTo>
                    <a:pt x="16371" y="7395"/>
                  </a:lnTo>
                  <a:lnTo>
                    <a:pt x="15014" y="7395"/>
                  </a:lnTo>
                  <a:cubicBezTo>
                    <a:pt x="14657" y="6359"/>
                    <a:pt x="13609" y="3228"/>
                    <a:pt x="13025" y="1965"/>
                  </a:cubicBezTo>
                  <a:cubicBezTo>
                    <a:pt x="13573" y="1775"/>
                    <a:pt x="14728" y="1501"/>
                    <a:pt x="16371" y="1430"/>
                  </a:cubicBezTo>
                  <a:lnTo>
                    <a:pt x="16371" y="680"/>
                  </a:lnTo>
                  <a:cubicBezTo>
                    <a:pt x="13835" y="775"/>
                    <a:pt x="12394" y="1430"/>
                    <a:pt x="12335" y="1454"/>
                  </a:cubicBezTo>
                  <a:cubicBezTo>
                    <a:pt x="12240" y="1501"/>
                    <a:pt x="12156" y="1584"/>
                    <a:pt x="12121" y="1692"/>
                  </a:cubicBezTo>
                  <a:cubicBezTo>
                    <a:pt x="12097" y="1787"/>
                    <a:pt x="12109" y="1882"/>
                    <a:pt x="12144" y="1965"/>
                  </a:cubicBezTo>
                  <a:cubicBezTo>
                    <a:pt x="11573" y="1751"/>
                    <a:pt x="10775" y="1442"/>
                    <a:pt x="9977" y="1084"/>
                  </a:cubicBezTo>
                  <a:cubicBezTo>
                    <a:pt x="9438" y="845"/>
                    <a:pt x="8974" y="735"/>
                    <a:pt x="8551" y="735"/>
                  </a:cubicBezTo>
                  <a:cubicBezTo>
                    <a:pt x="7901" y="735"/>
                    <a:pt x="7347" y="994"/>
                    <a:pt x="6763" y="1442"/>
                  </a:cubicBezTo>
                  <a:lnTo>
                    <a:pt x="3727" y="1442"/>
                  </a:lnTo>
                  <a:cubicBezTo>
                    <a:pt x="3751" y="1299"/>
                    <a:pt x="3762" y="1192"/>
                    <a:pt x="3774" y="1084"/>
                  </a:cubicBezTo>
                  <a:cubicBezTo>
                    <a:pt x="3774" y="977"/>
                    <a:pt x="3727" y="846"/>
                    <a:pt x="3643" y="775"/>
                  </a:cubicBezTo>
                  <a:cubicBezTo>
                    <a:pt x="3191" y="346"/>
                    <a:pt x="1786" y="120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" name="Google Shape;81;p13"/>
            <p:cNvGrpSpPr/>
            <p:nvPr/>
          </p:nvGrpSpPr>
          <p:grpSpPr>
            <a:xfrm>
              <a:off x="2362253" y="1618051"/>
              <a:ext cx="1884600" cy="1876862"/>
              <a:chOff x="2362253" y="1618051"/>
              <a:chExt cx="1884600" cy="1876862"/>
            </a:xfrm>
          </p:grpSpPr>
          <p:sp>
            <p:nvSpPr>
              <p:cNvPr id="82" name="Google Shape;82;p13"/>
              <p:cNvSpPr/>
              <p:nvPr/>
            </p:nvSpPr>
            <p:spPr>
              <a:xfrm>
                <a:off x="3049685" y="2572858"/>
                <a:ext cx="445903" cy="439501"/>
              </a:xfrm>
              <a:custGeom>
                <a:avLst/>
                <a:gdLst/>
                <a:ahLst/>
                <a:cxnLst/>
                <a:rect l="l" t="t" r="r" b="b"/>
                <a:pathLst>
                  <a:path w="15741" h="15515" extrusionOk="0">
                    <a:moveTo>
                      <a:pt x="8943" y="596"/>
                    </a:moveTo>
                    <a:cubicBezTo>
                      <a:pt x="9383" y="596"/>
                      <a:pt x="9740" y="977"/>
                      <a:pt x="9740" y="1418"/>
                    </a:cubicBezTo>
                    <a:cubicBezTo>
                      <a:pt x="9740" y="1858"/>
                      <a:pt x="9383" y="2239"/>
                      <a:pt x="8943" y="2239"/>
                    </a:cubicBezTo>
                    <a:lnTo>
                      <a:pt x="1418" y="2239"/>
                    </a:lnTo>
                    <a:cubicBezTo>
                      <a:pt x="977" y="2239"/>
                      <a:pt x="620" y="1858"/>
                      <a:pt x="620" y="1418"/>
                    </a:cubicBezTo>
                    <a:cubicBezTo>
                      <a:pt x="620" y="977"/>
                      <a:pt x="977" y="596"/>
                      <a:pt x="1418" y="596"/>
                    </a:cubicBezTo>
                    <a:close/>
                    <a:moveTo>
                      <a:pt x="12574" y="2834"/>
                    </a:moveTo>
                    <a:cubicBezTo>
                      <a:pt x="13014" y="2834"/>
                      <a:pt x="13372" y="3215"/>
                      <a:pt x="13372" y="3656"/>
                    </a:cubicBezTo>
                    <a:cubicBezTo>
                      <a:pt x="13372" y="4096"/>
                      <a:pt x="13014" y="4466"/>
                      <a:pt x="12574" y="4466"/>
                    </a:cubicBezTo>
                    <a:lnTo>
                      <a:pt x="5037" y="4466"/>
                    </a:lnTo>
                    <a:cubicBezTo>
                      <a:pt x="4597" y="4466"/>
                      <a:pt x="4240" y="4096"/>
                      <a:pt x="4240" y="3656"/>
                    </a:cubicBezTo>
                    <a:cubicBezTo>
                      <a:pt x="4240" y="3215"/>
                      <a:pt x="4597" y="2834"/>
                      <a:pt x="5037" y="2834"/>
                    </a:cubicBezTo>
                    <a:close/>
                    <a:moveTo>
                      <a:pt x="10609" y="5061"/>
                    </a:moveTo>
                    <a:cubicBezTo>
                      <a:pt x="10728" y="5061"/>
                      <a:pt x="10848" y="5073"/>
                      <a:pt x="10955" y="5120"/>
                    </a:cubicBezTo>
                    <a:cubicBezTo>
                      <a:pt x="10812" y="5108"/>
                      <a:pt x="10657" y="5061"/>
                      <a:pt x="10514" y="5061"/>
                    </a:cubicBezTo>
                    <a:close/>
                    <a:moveTo>
                      <a:pt x="10514" y="5061"/>
                    </a:moveTo>
                    <a:cubicBezTo>
                      <a:pt x="9074" y="5061"/>
                      <a:pt x="7764" y="5656"/>
                      <a:pt x="6811" y="6549"/>
                    </a:cubicBezTo>
                    <a:lnTo>
                      <a:pt x="3073" y="6549"/>
                    </a:lnTo>
                    <a:cubicBezTo>
                      <a:pt x="2632" y="6549"/>
                      <a:pt x="2275" y="6251"/>
                      <a:pt x="2275" y="5811"/>
                    </a:cubicBezTo>
                    <a:cubicBezTo>
                      <a:pt x="2275" y="5370"/>
                      <a:pt x="2632" y="5061"/>
                      <a:pt x="3073" y="5061"/>
                    </a:cubicBezTo>
                    <a:close/>
                    <a:moveTo>
                      <a:pt x="6287" y="7299"/>
                    </a:moveTo>
                    <a:cubicBezTo>
                      <a:pt x="5942" y="7740"/>
                      <a:pt x="5668" y="8192"/>
                      <a:pt x="5502" y="8788"/>
                    </a:cubicBezTo>
                    <a:lnTo>
                      <a:pt x="3073" y="8788"/>
                    </a:lnTo>
                    <a:cubicBezTo>
                      <a:pt x="2632" y="8788"/>
                      <a:pt x="2275" y="8490"/>
                      <a:pt x="2275" y="8037"/>
                    </a:cubicBezTo>
                    <a:cubicBezTo>
                      <a:pt x="2275" y="7597"/>
                      <a:pt x="2632" y="7299"/>
                      <a:pt x="3073" y="7299"/>
                    </a:cubicBezTo>
                    <a:close/>
                    <a:moveTo>
                      <a:pt x="5359" y="9383"/>
                    </a:moveTo>
                    <a:cubicBezTo>
                      <a:pt x="5311" y="9680"/>
                      <a:pt x="5287" y="9966"/>
                      <a:pt x="5287" y="10264"/>
                    </a:cubicBezTo>
                    <a:cubicBezTo>
                      <a:pt x="5287" y="10514"/>
                      <a:pt x="5311" y="10871"/>
                      <a:pt x="5335" y="11014"/>
                    </a:cubicBezTo>
                    <a:lnTo>
                      <a:pt x="3073" y="11014"/>
                    </a:lnTo>
                    <a:cubicBezTo>
                      <a:pt x="2632" y="11014"/>
                      <a:pt x="2275" y="10645"/>
                      <a:pt x="2275" y="10204"/>
                    </a:cubicBezTo>
                    <a:cubicBezTo>
                      <a:pt x="2275" y="9764"/>
                      <a:pt x="2632" y="9383"/>
                      <a:pt x="3073" y="9383"/>
                    </a:cubicBezTo>
                    <a:close/>
                    <a:moveTo>
                      <a:pt x="5466" y="11609"/>
                    </a:moveTo>
                    <a:cubicBezTo>
                      <a:pt x="5621" y="12205"/>
                      <a:pt x="5871" y="12800"/>
                      <a:pt x="6204" y="13252"/>
                    </a:cubicBezTo>
                    <a:lnTo>
                      <a:pt x="3073" y="13252"/>
                    </a:lnTo>
                    <a:cubicBezTo>
                      <a:pt x="2632" y="13252"/>
                      <a:pt x="2275" y="12871"/>
                      <a:pt x="2275" y="12431"/>
                    </a:cubicBezTo>
                    <a:cubicBezTo>
                      <a:pt x="2275" y="11990"/>
                      <a:pt x="2632" y="11609"/>
                      <a:pt x="3073" y="11609"/>
                    </a:cubicBezTo>
                    <a:close/>
                    <a:moveTo>
                      <a:pt x="10514" y="5692"/>
                    </a:moveTo>
                    <a:cubicBezTo>
                      <a:pt x="13050" y="5692"/>
                      <a:pt x="15122" y="7764"/>
                      <a:pt x="15122" y="10300"/>
                    </a:cubicBezTo>
                    <a:cubicBezTo>
                      <a:pt x="15122" y="12848"/>
                      <a:pt x="13050" y="14919"/>
                      <a:pt x="10514" y="14919"/>
                    </a:cubicBezTo>
                    <a:cubicBezTo>
                      <a:pt x="7966" y="14919"/>
                      <a:pt x="5906" y="12848"/>
                      <a:pt x="5906" y="10300"/>
                    </a:cubicBezTo>
                    <a:cubicBezTo>
                      <a:pt x="5906" y="7764"/>
                      <a:pt x="7966" y="5692"/>
                      <a:pt x="10514" y="5692"/>
                    </a:cubicBezTo>
                    <a:close/>
                    <a:moveTo>
                      <a:pt x="1418" y="1"/>
                    </a:moveTo>
                    <a:cubicBezTo>
                      <a:pt x="632" y="1"/>
                      <a:pt x="1" y="644"/>
                      <a:pt x="1" y="1418"/>
                    </a:cubicBezTo>
                    <a:cubicBezTo>
                      <a:pt x="1" y="2203"/>
                      <a:pt x="632" y="2834"/>
                      <a:pt x="1418" y="2834"/>
                    </a:cubicBezTo>
                    <a:lnTo>
                      <a:pt x="3870" y="2834"/>
                    </a:lnTo>
                    <a:cubicBezTo>
                      <a:pt x="3716" y="2977"/>
                      <a:pt x="3632" y="3358"/>
                      <a:pt x="3632" y="3656"/>
                    </a:cubicBezTo>
                    <a:cubicBezTo>
                      <a:pt x="3632" y="3954"/>
                      <a:pt x="3716" y="4168"/>
                      <a:pt x="3870" y="4466"/>
                    </a:cubicBezTo>
                    <a:lnTo>
                      <a:pt x="3073" y="4466"/>
                    </a:lnTo>
                    <a:cubicBezTo>
                      <a:pt x="2299" y="4466"/>
                      <a:pt x="1656" y="5073"/>
                      <a:pt x="1656" y="5847"/>
                    </a:cubicBezTo>
                    <a:cubicBezTo>
                      <a:pt x="1656" y="6299"/>
                      <a:pt x="1870" y="6680"/>
                      <a:pt x="2192" y="6942"/>
                    </a:cubicBezTo>
                    <a:cubicBezTo>
                      <a:pt x="1870" y="7204"/>
                      <a:pt x="1656" y="7585"/>
                      <a:pt x="1656" y="8037"/>
                    </a:cubicBezTo>
                    <a:cubicBezTo>
                      <a:pt x="1656" y="8490"/>
                      <a:pt x="1870" y="8883"/>
                      <a:pt x="2192" y="9145"/>
                    </a:cubicBezTo>
                    <a:cubicBezTo>
                      <a:pt x="1870" y="9395"/>
                      <a:pt x="1656" y="9800"/>
                      <a:pt x="1656" y="10240"/>
                    </a:cubicBezTo>
                    <a:cubicBezTo>
                      <a:pt x="1656" y="10693"/>
                      <a:pt x="1870" y="11097"/>
                      <a:pt x="2192" y="11347"/>
                    </a:cubicBezTo>
                    <a:cubicBezTo>
                      <a:pt x="1870" y="11609"/>
                      <a:pt x="1656" y="12002"/>
                      <a:pt x="1656" y="12443"/>
                    </a:cubicBezTo>
                    <a:cubicBezTo>
                      <a:pt x="1656" y="13229"/>
                      <a:pt x="2299" y="13848"/>
                      <a:pt x="3073" y="13848"/>
                    </a:cubicBezTo>
                    <a:lnTo>
                      <a:pt x="6692" y="13848"/>
                    </a:lnTo>
                    <a:cubicBezTo>
                      <a:pt x="7657" y="14895"/>
                      <a:pt x="9014" y="15515"/>
                      <a:pt x="10514" y="15515"/>
                    </a:cubicBezTo>
                    <a:cubicBezTo>
                      <a:pt x="13395" y="15515"/>
                      <a:pt x="15741" y="13193"/>
                      <a:pt x="15741" y="10312"/>
                    </a:cubicBezTo>
                    <a:cubicBezTo>
                      <a:pt x="15741" y="7918"/>
                      <a:pt x="14110" y="5906"/>
                      <a:pt x="11907" y="5299"/>
                    </a:cubicBezTo>
                    <a:cubicBezTo>
                      <a:pt x="11871" y="5204"/>
                      <a:pt x="11824" y="5061"/>
                      <a:pt x="11776" y="5061"/>
                    </a:cubicBezTo>
                    <a:lnTo>
                      <a:pt x="12574" y="5061"/>
                    </a:lnTo>
                    <a:cubicBezTo>
                      <a:pt x="13348" y="5061"/>
                      <a:pt x="13991" y="4430"/>
                      <a:pt x="13991" y="3656"/>
                    </a:cubicBezTo>
                    <a:cubicBezTo>
                      <a:pt x="13991" y="2870"/>
                      <a:pt x="13348" y="2239"/>
                      <a:pt x="12574" y="2239"/>
                    </a:cubicBezTo>
                    <a:lnTo>
                      <a:pt x="10109" y="2239"/>
                    </a:lnTo>
                    <a:cubicBezTo>
                      <a:pt x="10264" y="1941"/>
                      <a:pt x="10359" y="1727"/>
                      <a:pt x="10359" y="1429"/>
                    </a:cubicBezTo>
                    <a:cubicBezTo>
                      <a:pt x="10359" y="656"/>
                      <a:pt x="9728" y="1"/>
                      <a:pt x="89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2559294" y="2070564"/>
                <a:ext cx="1424335" cy="1424335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34" y="4430"/>
                    </a:moveTo>
                    <a:cubicBezTo>
                      <a:pt x="36552" y="4430"/>
                      <a:pt x="45839" y="13717"/>
                      <a:pt x="45839" y="25135"/>
                    </a:cubicBezTo>
                    <a:cubicBezTo>
                      <a:pt x="45839" y="36553"/>
                      <a:pt x="36552" y="45840"/>
                      <a:pt x="25134" y="45840"/>
                    </a:cubicBezTo>
                    <a:cubicBezTo>
                      <a:pt x="13716" y="45840"/>
                      <a:pt x="4429" y="36553"/>
                      <a:pt x="4429" y="25135"/>
                    </a:cubicBezTo>
                    <a:cubicBezTo>
                      <a:pt x="4429" y="13717"/>
                      <a:pt x="13716" y="4430"/>
                      <a:pt x="25134" y="4430"/>
                    </a:cubicBezTo>
                    <a:close/>
                    <a:moveTo>
                      <a:pt x="25134" y="1"/>
                    </a:moveTo>
                    <a:cubicBezTo>
                      <a:pt x="11252" y="1"/>
                      <a:pt x="0" y="11252"/>
                      <a:pt x="0" y="25135"/>
                    </a:cubicBezTo>
                    <a:cubicBezTo>
                      <a:pt x="0" y="39017"/>
                      <a:pt x="11252" y="50281"/>
                      <a:pt x="25134" y="50281"/>
                    </a:cubicBezTo>
                    <a:cubicBezTo>
                      <a:pt x="39017" y="50281"/>
                      <a:pt x="50280" y="39017"/>
                      <a:pt x="50280" y="25135"/>
                    </a:cubicBezTo>
                    <a:cubicBezTo>
                      <a:pt x="50280" y="11252"/>
                      <a:pt x="39017" y="1"/>
                      <a:pt x="25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559634" y="2794714"/>
                <a:ext cx="1423655" cy="700199"/>
              </a:xfrm>
              <a:custGeom>
                <a:avLst/>
                <a:gdLst/>
                <a:ahLst/>
                <a:cxnLst/>
                <a:rect l="l" t="t" r="r" b="b"/>
                <a:pathLst>
                  <a:path w="50257" h="24718" extrusionOk="0">
                    <a:moveTo>
                      <a:pt x="0" y="0"/>
                    </a:moveTo>
                    <a:cubicBezTo>
                      <a:pt x="226" y="13681"/>
                      <a:pt x="11382" y="24718"/>
                      <a:pt x="25122" y="24718"/>
                    </a:cubicBezTo>
                    <a:cubicBezTo>
                      <a:pt x="38862" y="24718"/>
                      <a:pt x="50030" y="13681"/>
                      <a:pt x="50256" y="0"/>
                    </a:cubicBezTo>
                    <a:lnTo>
                      <a:pt x="45815" y="0"/>
                    </a:lnTo>
                    <a:cubicBezTo>
                      <a:pt x="45589" y="11216"/>
                      <a:pt x="36397" y="20277"/>
                      <a:pt x="25122" y="20277"/>
                    </a:cubicBezTo>
                    <a:cubicBezTo>
                      <a:pt x="13847" y="20277"/>
                      <a:pt x="4655" y="11216"/>
                      <a:pt x="4429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3791025" y="2662819"/>
                <a:ext cx="263786" cy="263786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312" extrusionOk="0">
                    <a:moveTo>
                      <a:pt x="4656" y="1"/>
                    </a:moveTo>
                    <a:cubicBezTo>
                      <a:pt x="2084" y="1"/>
                      <a:pt x="1" y="2085"/>
                      <a:pt x="1" y="4656"/>
                    </a:cubicBezTo>
                    <a:cubicBezTo>
                      <a:pt x="1" y="7228"/>
                      <a:pt x="2084" y="9312"/>
                      <a:pt x="4656" y="9312"/>
                    </a:cubicBezTo>
                    <a:cubicBezTo>
                      <a:pt x="7228" y="9312"/>
                      <a:pt x="9311" y="7228"/>
                      <a:pt x="9311" y="4656"/>
                    </a:cubicBezTo>
                    <a:cubicBezTo>
                      <a:pt x="9311" y="2085"/>
                      <a:pt x="7228" y="1"/>
                      <a:pt x="4656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3847030" y="2718823"/>
                <a:ext cx="151467" cy="151467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5347" extrusionOk="0">
                    <a:moveTo>
                      <a:pt x="2679" y="0"/>
                    </a:moveTo>
                    <a:cubicBezTo>
                      <a:pt x="1191" y="0"/>
                      <a:pt x="0" y="1191"/>
                      <a:pt x="0" y="2679"/>
                    </a:cubicBezTo>
                    <a:cubicBezTo>
                      <a:pt x="0" y="4156"/>
                      <a:pt x="1191" y="5346"/>
                      <a:pt x="2679" y="5346"/>
                    </a:cubicBezTo>
                    <a:cubicBezTo>
                      <a:pt x="4156" y="5346"/>
                      <a:pt x="5346" y="4156"/>
                      <a:pt x="5346" y="2679"/>
                    </a:cubicBezTo>
                    <a:cubicBezTo>
                      <a:pt x="5346" y="1191"/>
                      <a:pt x="4156" y="0"/>
                      <a:pt x="2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3"/>
              <p:cNvSpPr txBox="1"/>
              <p:nvPr/>
            </p:nvSpPr>
            <p:spPr>
              <a:xfrm>
                <a:off x="2362253" y="1618051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fr-FR" sz="1600" b="1" i="0" u="none" strike="noStrike" cap="none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Fira Sans Extra Condensed Medium"/>
                    <a:sym typeface="Fira Sans Extra Condensed Medium"/>
                  </a:rPr>
                  <a:t>Cadre du Projet</a:t>
                </a:r>
                <a:endParaRPr sz="1600" b="1" i="0" u="none" strike="noStrike" cap="none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88" name="Google Shape;88;p13"/>
          <p:cNvGrpSpPr/>
          <p:nvPr/>
        </p:nvGrpSpPr>
        <p:grpSpPr>
          <a:xfrm>
            <a:off x="6156419" y="2490447"/>
            <a:ext cx="454861" cy="439669"/>
            <a:chOff x="7038993" y="2523862"/>
            <a:chExt cx="454861" cy="439669"/>
          </a:xfrm>
        </p:grpSpPr>
        <p:sp>
          <p:nvSpPr>
            <p:cNvPr id="89" name="Google Shape;89;p13"/>
            <p:cNvSpPr/>
            <p:nvPr/>
          </p:nvSpPr>
          <p:spPr>
            <a:xfrm>
              <a:off x="7047951" y="2668387"/>
              <a:ext cx="445903" cy="295144"/>
            </a:xfrm>
            <a:custGeom>
              <a:avLst/>
              <a:gdLst/>
              <a:ahLst/>
              <a:cxnLst/>
              <a:rect l="l" t="t" r="r" b="b"/>
              <a:pathLst>
                <a:path w="15741" h="10419" extrusionOk="0">
                  <a:moveTo>
                    <a:pt x="2691" y="6549"/>
                  </a:moveTo>
                  <a:lnTo>
                    <a:pt x="2691" y="9823"/>
                  </a:lnTo>
                  <a:lnTo>
                    <a:pt x="1346" y="9823"/>
                  </a:lnTo>
                  <a:lnTo>
                    <a:pt x="1346" y="6549"/>
                  </a:lnTo>
                  <a:close/>
                  <a:moveTo>
                    <a:pt x="6561" y="3275"/>
                  </a:moveTo>
                  <a:lnTo>
                    <a:pt x="6561" y="9823"/>
                  </a:lnTo>
                  <a:lnTo>
                    <a:pt x="5215" y="9823"/>
                  </a:lnTo>
                  <a:lnTo>
                    <a:pt x="5215" y="3275"/>
                  </a:lnTo>
                  <a:close/>
                  <a:moveTo>
                    <a:pt x="10430" y="4608"/>
                  </a:moveTo>
                  <a:lnTo>
                    <a:pt x="10430" y="9823"/>
                  </a:lnTo>
                  <a:lnTo>
                    <a:pt x="9240" y="9823"/>
                  </a:lnTo>
                  <a:lnTo>
                    <a:pt x="9240" y="4608"/>
                  </a:lnTo>
                  <a:close/>
                  <a:moveTo>
                    <a:pt x="14443" y="596"/>
                  </a:moveTo>
                  <a:lnTo>
                    <a:pt x="14443" y="9823"/>
                  </a:lnTo>
                  <a:lnTo>
                    <a:pt x="13109" y="9823"/>
                  </a:lnTo>
                  <a:lnTo>
                    <a:pt x="13109" y="596"/>
                  </a:lnTo>
                  <a:close/>
                  <a:moveTo>
                    <a:pt x="12788" y="1"/>
                  </a:moveTo>
                  <a:cubicBezTo>
                    <a:pt x="12609" y="1"/>
                    <a:pt x="12514" y="108"/>
                    <a:pt x="12514" y="286"/>
                  </a:cubicBezTo>
                  <a:lnTo>
                    <a:pt x="12514" y="9823"/>
                  </a:lnTo>
                  <a:lnTo>
                    <a:pt x="11168" y="9823"/>
                  </a:lnTo>
                  <a:lnTo>
                    <a:pt x="11168" y="4215"/>
                  </a:lnTo>
                  <a:cubicBezTo>
                    <a:pt x="11168" y="4037"/>
                    <a:pt x="11002" y="3870"/>
                    <a:pt x="10823" y="3870"/>
                  </a:cubicBezTo>
                  <a:lnTo>
                    <a:pt x="8859" y="3870"/>
                  </a:lnTo>
                  <a:cubicBezTo>
                    <a:pt x="8680" y="3870"/>
                    <a:pt x="8489" y="4037"/>
                    <a:pt x="8489" y="4215"/>
                  </a:cubicBezTo>
                  <a:lnTo>
                    <a:pt x="8489" y="9823"/>
                  </a:lnTo>
                  <a:lnTo>
                    <a:pt x="7156" y="9823"/>
                  </a:lnTo>
                  <a:lnTo>
                    <a:pt x="7156" y="2906"/>
                  </a:lnTo>
                  <a:cubicBezTo>
                    <a:pt x="7156" y="2727"/>
                    <a:pt x="7073" y="2525"/>
                    <a:pt x="6894" y="2525"/>
                  </a:cubicBezTo>
                  <a:lnTo>
                    <a:pt x="4918" y="2525"/>
                  </a:lnTo>
                  <a:cubicBezTo>
                    <a:pt x="4739" y="2525"/>
                    <a:pt x="4620" y="2727"/>
                    <a:pt x="4620" y="2906"/>
                  </a:cubicBezTo>
                  <a:lnTo>
                    <a:pt x="4620" y="9823"/>
                  </a:lnTo>
                  <a:lnTo>
                    <a:pt x="3286" y="9823"/>
                  </a:lnTo>
                  <a:lnTo>
                    <a:pt x="3286" y="6192"/>
                  </a:lnTo>
                  <a:cubicBezTo>
                    <a:pt x="3286" y="6001"/>
                    <a:pt x="3132" y="5799"/>
                    <a:pt x="2953" y="5799"/>
                  </a:cubicBezTo>
                  <a:lnTo>
                    <a:pt x="988" y="5799"/>
                  </a:lnTo>
                  <a:cubicBezTo>
                    <a:pt x="810" y="5799"/>
                    <a:pt x="607" y="6001"/>
                    <a:pt x="607" y="6192"/>
                  </a:cubicBezTo>
                  <a:lnTo>
                    <a:pt x="607" y="9823"/>
                  </a:lnTo>
                  <a:lnTo>
                    <a:pt x="334" y="9823"/>
                  </a:lnTo>
                  <a:cubicBezTo>
                    <a:pt x="155" y="9823"/>
                    <a:pt x="0" y="9942"/>
                    <a:pt x="0" y="10121"/>
                  </a:cubicBezTo>
                  <a:cubicBezTo>
                    <a:pt x="0" y="10300"/>
                    <a:pt x="155" y="10419"/>
                    <a:pt x="334" y="10419"/>
                  </a:cubicBezTo>
                  <a:lnTo>
                    <a:pt x="15419" y="10419"/>
                  </a:lnTo>
                  <a:cubicBezTo>
                    <a:pt x="15597" y="10419"/>
                    <a:pt x="15740" y="10300"/>
                    <a:pt x="15740" y="10121"/>
                  </a:cubicBezTo>
                  <a:cubicBezTo>
                    <a:pt x="15740" y="9942"/>
                    <a:pt x="15597" y="9823"/>
                    <a:pt x="15419" y="9823"/>
                  </a:cubicBezTo>
                  <a:lnTo>
                    <a:pt x="15038" y="9823"/>
                  </a:lnTo>
                  <a:lnTo>
                    <a:pt x="15038" y="286"/>
                  </a:lnTo>
                  <a:cubicBezTo>
                    <a:pt x="15038" y="108"/>
                    <a:pt x="14943" y="1"/>
                    <a:pt x="14764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7038993" y="2523862"/>
              <a:ext cx="408794" cy="241520"/>
            </a:xfrm>
            <a:custGeom>
              <a:avLst/>
              <a:gdLst/>
              <a:ahLst/>
              <a:cxnLst/>
              <a:rect l="l" t="t" r="r" b="b"/>
              <a:pathLst>
                <a:path w="14431" h="8526" extrusionOk="0">
                  <a:moveTo>
                    <a:pt x="13121" y="655"/>
                  </a:moveTo>
                  <a:cubicBezTo>
                    <a:pt x="13478" y="655"/>
                    <a:pt x="13776" y="953"/>
                    <a:pt x="13776" y="1310"/>
                  </a:cubicBezTo>
                  <a:cubicBezTo>
                    <a:pt x="13776" y="1667"/>
                    <a:pt x="13478" y="1965"/>
                    <a:pt x="13121" y="1965"/>
                  </a:cubicBezTo>
                  <a:cubicBezTo>
                    <a:pt x="12942" y="1965"/>
                    <a:pt x="12776" y="1893"/>
                    <a:pt x="12656" y="1774"/>
                  </a:cubicBezTo>
                  <a:cubicBezTo>
                    <a:pt x="12537" y="1655"/>
                    <a:pt x="12466" y="1489"/>
                    <a:pt x="12466" y="1310"/>
                  </a:cubicBezTo>
                  <a:cubicBezTo>
                    <a:pt x="12466" y="953"/>
                    <a:pt x="12764" y="655"/>
                    <a:pt x="13121" y="655"/>
                  </a:cubicBezTo>
                  <a:close/>
                  <a:moveTo>
                    <a:pt x="5251" y="3275"/>
                  </a:moveTo>
                  <a:cubicBezTo>
                    <a:pt x="5608" y="3275"/>
                    <a:pt x="5906" y="3572"/>
                    <a:pt x="5906" y="3929"/>
                  </a:cubicBezTo>
                  <a:cubicBezTo>
                    <a:pt x="5906" y="4298"/>
                    <a:pt x="5620" y="4584"/>
                    <a:pt x="5251" y="4584"/>
                  </a:cubicBezTo>
                  <a:cubicBezTo>
                    <a:pt x="4894" y="4584"/>
                    <a:pt x="4596" y="4298"/>
                    <a:pt x="4596" y="3929"/>
                  </a:cubicBezTo>
                  <a:cubicBezTo>
                    <a:pt x="4596" y="3572"/>
                    <a:pt x="4894" y="3275"/>
                    <a:pt x="5251" y="3275"/>
                  </a:cubicBezTo>
                  <a:close/>
                  <a:moveTo>
                    <a:pt x="9192" y="4584"/>
                  </a:moveTo>
                  <a:cubicBezTo>
                    <a:pt x="9549" y="4584"/>
                    <a:pt x="9847" y="4882"/>
                    <a:pt x="9847" y="5239"/>
                  </a:cubicBezTo>
                  <a:cubicBezTo>
                    <a:pt x="9847" y="5608"/>
                    <a:pt x="9549" y="5894"/>
                    <a:pt x="9192" y="5894"/>
                  </a:cubicBezTo>
                  <a:cubicBezTo>
                    <a:pt x="8823" y="5894"/>
                    <a:pt x="8525" y="5608"/>
                    <a:pt x="8525" y="5239"/>
                  </a:cubicBezTo>
                  <a:cubicBezTo>
                    <a:pt x="8525" y="4882"/>
                    <a:pt x="8823" y="4584"/>
                    <a:pt x="9192" y="4584"/>
                  </a:cubicBezTo>
                  <a:close/>
                  <a:moveTo>
                    <a:pt x="1322" y="6561"/>
                  </a:moveTo>
                  <a:cubicBezTo>
                    <a:pt x="1679" y="6561"/>
                    <a:pt x="1977" y="6846"/>
                    <a:pt x="1977" y="7215"/>
                  </a:cubicBezTo>
                  <a:cubicBezTo>
                    <a:pt x="1977" y="7573"/>
                    <a:pt x="1679" y="7870"/>
                    <a:pt x="1322" y="7870"/>
                  </a:cubicBezTo>
                  <a:cubicBezTo>
                    <a:pt x="953" y="7870"/>
                    <a:pt x="667" y="7573"/>
                    <a:pt x="667" y="7215"/>
                  </a:cubicBezTo>
                  <a:cubicBezTo>
                    <a:pt x="667" y="6846"/>
                    <a:pt x="953" y="6561"/>
                    <a:pt x="1322" y="6561"/>
                  </a:cubicBezTo>
                  <a:close/>
                  <a:moveTo>
                    <a:pt x="13121" y="0"/>
                  </a:moveTo>
                  <a:cubicBezTo>
                    <a:pt x="12395" y="0"/>
                    <a:pt x="11811" y="584"/>
                    <a:pt x="11811" y="1310"/>
                  </a:cubicBezTo>
                  <a:cubicBezTo>
                    <a:pt x="11811" y="1548"/>
                    <a:pt x="11883" y="1774"/>
                    <a:pt x="11990" y="1977"/>
                  </a:cubicBezTo>
                  <a:lnTo>
                    <a:pt x="9847" y="4120"/>
                  </a:lnTo>
                  <a:cubicBezTo>
                    <a:pt x="9656" y="4001"/>
                    <a:pt x="9430" y="3929"/>
                    <a:pt x="9192" y="3929"/>
                  </a:cubicBezTo>
                  <a:cubicBezTo>
                    <a:pt x="8775" y="3929"/>
                    <a:pt x="8406" y="4120"/>
                    <a:pt x="8168" y="4418"/>
                  </a:cubicBezTo>
                  <a:lnTo>
                    <a:pt x="6560" y="3965"/>
                  </a:lnTo>
                  <a:cubicBezTo>
                    <a:pt x="6560" y="3953"/>
                    <a:pt x="6560" y="3941"/>
                    <a:pt x="6560" y="3929"/>
                  </a:cubicBezTo>
                  <a:cubicBezTo>
                    <a:pt x="6560" y="3203"/>
                    <a:pt x="5977" y="2620"/>
                    <a:pt x="5251" y="2620"/>
                  </a:cubicBezTo>
                  <a:cubicBezTo>
                    <a:pt x="4524" y="2620"/>
                    <a:pt x="3941" y="3203"/>
                    <a:pt x="3941" y="3929"/>
                  </a:cubicBezTo>
                  <a:cubicBezTo>
                    <a:pt x="3941" y="4120"/>
                    <a:pt x="3977" y="4298"/>
                    <a:pt x="4060" y="4465"/>
                  </a:cubicBezTo>
                  <a:lnTo>
                    <a:pt x="2012" y="6096"/>
                  </a:lnTo>
                  <a:cubicBezTo>
                    <a:pt x="1810" y="5977"/>
                    <a:pt x="1572" y="5894"/>
                    <a:pt x="1322" y="5894"/>
                  </a:cubicBezTo>
                  <a:cubicBezTo>
                    <a:pt x="595" y="5894"/>
                    <a:pt x="0" y="6489"/>
                    <a:pt x="0" y="7215"/>
                  </a:cubicBezTo>
                  <a:cubicBezTo>
                    <a:pt x="0" y="7930"/>
                    <a:pt x="595" y="8525"/>
                    <a:pt x="1322" y="8525"/>
                  </a:cubicBezTo>
                  <a:cubicBezTo>
                    <a:pt x="2036" y="8525"/>
                    <a:pt x="2631" y="7930"/>
                    <a:pt x="2631" y="7215"/>
                  </a:cubicBezTo>
                  <a:cubicBezTo>
                    <a:pt x="2631" y="6977"/>
                    <a:pt x="2572" y="6763"/>
                    <a:pt x="2465" y="6573"/>
                  </a:cubicBezTo>
                  <a:lnTo>
                    <a:pt x="4465" y="4977"/>
                  </a:lnTo>
                  <a:cubicBezTo>
                    <a:pt x="4679" y="5144"/>
                    <a:pt x="4953" y="5239"/>
                    <a:pt x="5251" y="5239"/>
                  </a:cubicBezTo>
                  <a:cubicBezTo>
                    <a:pt x="5727" y="5239"/>
                    <a:pt x="6156" y="4977"/>
                    <a:pt x="6382" y="4596"/>
                  </a:cubicBezTo>
                  <a:lnTo>
                    <a:pt x="7894" y="5025"/>
                  </a:lnTo>
                  <a:cubicBezTo>
                    <a:pt x="7882" y="5096"/>
                    <a:pt x="7870" y="5168"/>
                    <a:pt x="7870" y="5239"/>
                  </a:cubicBezTo>
                  <a:cubicBezTo>
                    <a:pt x="7870" y="5965"/>
                    <a:pt x="8465" y="6561"/>
                    <a:pt x="9192" y="6561"/>
                  </a:cubicBezTo>
                  <a:cubicBezTo>
                    <a:pt x="9906" y="6561"/>
                    <a:pt x="10501" y="5965"/>
                    <a:pt x="10501" y="5239"/>
                  </a:cubicBezTo>
                  <a:cubicBezTo>
                    <a:pt x="10501" y="5001"/>
                    <a:pt x="10430" y="4775"/>
                    <a:pt x="10311" y="4584"/>
                  </a:cubicBezTo>
                  <a:lnTo>
                    <a:pt x="12454" y="2441"/>
                  </a:lnTo>
                  <a:cubicBezTo>
                    <a:pt x="12656" y="2548"/>
                    <a:pt x="12883" y="2620"/>
                    <a:pt x="13121" y="2620"/>
                  </a:cubicBezTo>
                  <a:cubicBezTo>
                    <a:pt x="13847" y="2620"/>
                    <a:pt x="14430" y="2036"/>
                    <a:pt x="14430" y="1310"/>
                  </a:cubicBezTo>
                  <a:cubicBezTo>
                    <a:pt x="14430" y="584"/>
                    <a:pt x="13847" y="0"/>
                    <a:pt x="1312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13"/>
          <p:cNvGrpSpPr/>
          <p:nvPr/>
        </p:nvGrpSpPr>
        <p:grpSpPr>
          <a:xfrm>
            <a:off x="4926771" y="2641499"/>
            <a:ext cx="342580" cy="339271"/>
            <a:chOff x="5018978" y="2583849"/>
            <a:chExt cx="342580" cy="339271"/>
          </a:xfrm>
        </p:grpSpPr>
        <p:sp>
          <p:nvSpPr>
            <p:cNvPr id="95" name="Google Shape;95;p13"/>
            <p:cNvSpPr/>
            <p:nvPr/>
          </p:nvSpPr>
          <p:spPr>
            <a:xfrm>
              <a:off x="5079935" y="2643504"/>
              <a:ext cx="218658" cy="218659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3A2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5114172" y="2683268"/>
              <a:ext cx="144675" cy="139148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3A2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5018978" y="2583867"/>
              <a:ext cx="339253" cy="339253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3A2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5157052" y="2583849"/>
              <a:ext cx="204506" cy="198803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3A2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3"/>
          <p:cNvSpPr/>
          <p:nvPr/>
        </p:nvSpPr>
        <p:spPr>
          <a:xfrm>
            <a:off x="4324552" y="2699207"/>
            <a:ext cx="151467" cy="151467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2" y="0"/>
                  <a:pt x="1" y="1191"/>
                  <a:pt x="1" y="2679"/>
                </a:cubicBezTo>
                <a:cubicBezTo>
                  <a:pt x="1" y="4156"/>
                  <a:pt x="1192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545" y="2362516"/>
            <a:ext cx="741926" cy="7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142;p14">
            <a:extLst>
              <a:ext uri="{FF2B5EF4-FFF2-40B4-BE49-F238E27FC236}">
                <a16:creationId xmlns:a16="http://schemas.microsoft.com/office/drawing/2014/main" id="{72DD1698-9DA1-7511-781E-DE3FF84E8AB3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5" grpId="0"/>
      <p:bldP spid="76" grpId="0" animBg="1"/>
      <p:bldP spid="77" grpId="0" animBg="1"/>
      <p:bldP spid="78" grpId="0"/>
      <p:bldP spid="9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2;p15">
            <a:extLst>
              <a:ext uri="{FF2B5EF4-FFF2-40B4-BE49-F238E27FC236}">
                <a16:creationId xmlns:a16="http://schemas.microsoft.com/office/drawing/2014/main" id="{AF6189D0-F422-AC20-2F87-1E05D6B101A1}"/>
              </a:ext>
            </a:extLst>
          </p:cNvPr>
          <p:cNvSpPr txBox="1">
            <a:spLocks/>
          </p:cNvSpPr>
          <p:nvPr/>
        </p:nvSpPr>
        <p:spPr>
          <a:xfrm>
            <a:off x="1613969" y="300561"/>
            <a:ext cx="6447065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fr-FR" sz="2000" i="1" dirty="0">
                <a:solidFill>
                  <a:srgbClr val="002060"/>
                </a:solidFill>
              </a:rPr>
              <a:t>Diagramme de séquence de l’extraction des données</a:t>
            </a:r>
          </a:p>
        </p:txBody>
      </p:sp>
      <p:sp>
        <p:nvSpPr>
          <p:cNvPr id="6" name="Google Shape;142;p14">
            <a:extLst>
              <a:ext uri="{FF2B5EF4-FFF2-40B4-BE49-F238E27FC236}">
                <a16:creationId xmlns:a16="http://schemas.microsoft.com/office/drawing/2014/main" id="{34CF267A-33C4-CD80-9344-1C2CBBA7B872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5B8C7A7-C4C2-F841-A441-F3BF4693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23" y="1065921"/>
            <a:ext cx="6952727" cy="32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EDDA376-0385-C726-FE9B-B9A9DBE6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51" y="482540"/>
            <a:ext cx="6407314" cy="4660960"/>
          </a:xfrm>
          <a:prstGeom prst="rect">
            <a:avLst/>
          </a:prstGeom>
        </p:spPr>
      </p:pic>
      <p:sp>
        <p:nvSpPr>
          <p:cNvPr id="6" name="Google Shape;152;p15">
            <a:extLst>
              <a:ext uri="{FF2B5EF4-FFF2-40B4-BE49-F238E27FC236}">
                <a16:creationId xmlns:a16="http://schemas.microsoft.com/office/drawing/2014/main" id="{FDED14FB-E2AC-EACE-D397-AAABF9B5A958}"/>
              </a:ext>
            </a:extLst>
          </p:cNvPr>
          <p:cNvSpPr txBox="1">
            <a:spLocks/>
          </p:cNvSpPr>
          <p:nvPr/>
        </p:nvSpPr>
        <p:spPr>
          <a:xfrm>
            <a:off x="1265389" y="106728"/>
            <a:ext cx="6447065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fr-FR" sz="2000" i="1" dirty="0">
                <a:solidFill>
                  <a:srgbClr val="002060"/>
                </a:solidFill>
              </a:rPr>
              <a:t>Diagramme de séquence du nettoyage des données</a:t>
            </a:r>
          </a:p>
        </p:txBody>
      </p:sp>
      <p:sp>
        <p:nvSpPr>
          <p:cNvPr id="8" name="Google Shape;142;p14">
            <a:extLst>
              <a:ext uri="{FF2B5EF4-FFF2-40B4-BE49-F238E27FC236}">
                <a16:creationId xmlns:a16="http://schemas.microsoft.com/office/drawing/2014/main" id="{5ABACC9F-4ACB-F7BD-A940-DFF338B96ADE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4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792CD2-8743-FD06-7628-C0A3F601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58" y="901521"/>
            <a:ext cx="5805376" cy="3149071"/>
          </a:xfrm>
          <a:prstGeom prst="rect">
            <a:avLst/>
          </a:prstGeom>
        </p:spPr>
      </p:pic>
      <p:sp>
        <p:nvSpPr>
          <p:cNvPr id="4" name="Google Shape;152;p15">
            <a:extLst>
              <a:ext uri="{FF2B5EF4-FFF2-40B4-BE49-F238E27FC236}">
                <a16:creationId xmlns:a16="http://schemas.microsoft.com/office/drawing/2014/main" id="{425E5DCB-0255-CE45-62D8-637920C7ED41}"/>
              </a:ext>
            </a:extLst>
          </p:cNvPr>
          <p:cNvSpPr txBox="1">
            <a:spLocks/>
          </p:cNvSpPr>
          <p:nvPr/>
        </p:nvSpPr>
        <p:spPr>
          <a:xfrm>
            <a:off x="1348467" y="252006"/>
            <a:ext cx="694949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fr-FR" sz="2000" i="1" dirty="0">
                <a:solidFill>
                  <a:srgbClr val="002060"/>
                </a:solidFill>
              </a:rPr>
              <a:t>Diagramme de séquence de la vectorisation des données</a:t>
            </a:r>
          </a:p>
        </p:txBody>
      </p:sp>
      <p:sp>
        <p:nvSpPr>
          <p:cNvPr id="6" name="Google Shape;142;p14">
            <a:extLst>
              <a:ext uri="{FF2B5EF4-FFF2-40B4-BE49-F238E27FC236}">
                <a16:creationId xmlns:a16="http://schemas.microsoft.com/office/drawing/2014/main" id="{EF9DB291-3AA7-47D6-A721-1CAD645589B1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96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E373712-783B-1B59-B5D2-772F634F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06" y="725324"/>
            <a:ext cx="6036922" cy="4418176"/>
          </a:xfrm>
          <a:prstGeom prst="rect">
            <a:avLst/>
          </a:prstGeom>
        </p:spPr>
      </p:pic>
      <p:sp>
        <p:nvSpPr>
          <p:cNvPr id="2" name="Google Shape;152;p15">
            <a:extLst>
              <a:ext uri="{FF2B5EF4-FFF2-40B4-BE49-F238E27FC236}">
                <a16:creationId xmlns:a16="http://schemas.microsoft.com/office/drawing/2014/main" id="{41914C8B-F065-1A33-CFAD-2808F5D9EBA3}"/>
              </a:ext>
            </a:extLst>
          </p:cNvPr>
          <p:cNvSpPr txBox="1">
            <a:spLocks/>
          </p:cNvSpPr>
          <p:nvPr/>
        </p:nvSpPr>
        <p:spPr>
          <a:xfrm>
            <a:off x="943426" y="244124"/>
            <a:ext cx="745709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fr-FR" sz="2000" i="1" dirty="0">
                <a:solidFill>
                  <a:srgbClr val="002060"/>
                </a:solidFill>
              </a:rPr>
              <a:t>Diagramme de séquence de la recommandation des données</a:t>
            </a:r>
          </a:p>
        </p:txBody>
      </p:sp>
      <p:sp>
        <p:nvSpPr>
          <p:cNvPr id="4" name="Google Shape;142;p14">
            <a:extLst>
              <a:ext uri="{FF2B5EF4-FFF2-40B4-BE49-F238E27FC236}">
                <a16:creationId xmlns:a16="http://schemas.microsoft.com/office/drawing/2014/main" id="{3C68CCF4-7E8E-8452-7C52-CDBED385B01E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798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7;p26">
            <a:extLst>
              <a:ext uri="{FF2B5EF4-FFF2-40B4-BE49-F238E27FC236}">
                <a16:creationId xmlns:a16="http://schemas.microsoft.com/office/drawing/2014/main" id="{D6F32A00-8560-2835-7A95-B22E16AB0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106" y="1777300"/>
            <a:ext cx="5272464" cy="1350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Réalisation</a:t>
            </a:r>
            <a:endParaRPr sz="3200" i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406;p26">
            <a:extLst>
              <a:ext uri="{FF2B5EF4-FFF2-40B4-BE49-F238E27FC236}">
                <a16:creationId xmlns:a16="http://schemas.microsoft.com/office/drawing/2014/main" id="{AACF060C-E155-1385-DFD3-7CB04D6FE367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dirty="0"/>
          </a:p>
        </p:txBody>
      </p:sp>
      <p:grpSp>
        <p:nvGrpSpPr>
          <p:cNvPr id="11" name="Google Shape;493;p33">
            <a:extLst>
              <a:ext uri="{FF2B5EF4-FFF2-40B4-BE49-F238E27FC236}">
                <a16:creationId xmlns:a16="http://schemas.microsoft.com/office/drawing/2014/main" id="{0455D47E-E844-2A75-8164-004ADA09C89F}"/>
              </a:ext>
            </a:extLst>
          </p:cNvPr>
          <p:cNvGrpSpPr/>
          <p:nvPr/>
        </p:nvGrpSpPr>
        <p:grpSpPr>
          <a:xfrm>
            <a:off x="825399" y="1615395"/>
            <a:ext cx="1977621" cy="1674625"/>
            <a:chOff x="500642" y="560275"/>
            <a:chExt cx="1184654" cy="811874"/>
          </a:xfrm>
        </p:grpSpPr>
        <p:sp>
          <p:nvSpPr>
            <p:cNvPr id="12" name="Google Shape;494;p33">
              <a:extLst>
                <a:ext uri="{FF2B5EF4-FFF2-40B4-BE49-F238E27FC236}">
                  <a16:creationId xmlns:a16="http://schemas.microsoft.com/office/drawing/2014/main" id="{8E3FDBB9-19AF-A2FB-CA8C-48B7A43BEF58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" name="Google Shape;495;p33">
              <a:extLst>
                <a:ext uri="{FF2B5EF4-FFF2-40B4-BE49-F238E27FC236}">
                  <a16:creationId xmlns:a16="http://schemas.microsoft.com/office/drawing/2014/main" id="{348E1DEB-B970-173A-5294-467866291A15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FDD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Google Shape;497;p33">
            <a:extLst>
              <a:ext uri="{FF2B5EF4-FFF2-40B4-BE49-F238E27FC236}">
                <a16:creationId xmlns:a16="http://schemas.microsoft.com/office/drawing/2014/main" id="{1E204569-4A01-FC1F-7E89-B44395DBC4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5399" y="1088541"/>
            <a:ext cx="2139136" cy="2023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90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2;p33">
            <a:extLst>
              <a:ext uri="{FF2B5EF4-FFF2-40B4-BE49-F238E27FC236}">
                <a16:creationId xmlns:a16="http://schemas.microsoft.com/office/drawing/2014/main" id="{61DBA976-E7F5-259E-2CB7-32669FE51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848" y="537898"/>
            <a:ext cx="2947651" cy="17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</a:rPr>
              <a:t>Réalisation des interfaces de l’étudiant</a:t>
            </a:r>
            <a:endParaRPr sz="3200" i="1" dirty="0">
              <a:solidFill>
                <a:srgbClr val="002060"/>
              </a:solidFill>
            </a:endParaRPr>
          </a:p>
        </p:txBody>
      </p:sp>
      <p:grpSp>
        <p:nvGrpSpPr>
          <p:cNvPr id="5" name="Google Shape;493;p33">
            <a:extLst>
              <a:ext uri="{FF2B5EF4-FFF2-40B4-BE49-F238E27FC236}">
                <a16:creationId xmlns:a16="http://schemas.microsoft.com/office/drawing/2014/main" id="{1A1DD99E-B334-71EC-77E9-B6A82AE487B2}"/>
              </a:ext>
            </a:extLst>
          </p:cNvPr>
          <p:cNvGrpSpPr/>
          <p:nvPr/>
        </p:nvGrpSpPr>
        <p:grpSpPr>
          <a:xfrm>
            <a:off x="201557" y="309395"/>
            <a:ext cx="1529634" cy="1303609"/>
            <a:chOff x="500642" y="560275"/>
            <a:chExt cx="1184654" cy="811874"/>
          </a:xfrm>
        </p:grpSpPr>
        <p:sp>
          <p:nvSpPr>
            <p:cNvPr id="6" name="Google Shape;494;p33">
              <a:extLst>
                <a:ext uri="{FF2B5EF4-FFF2-40B4-BE49-F238E27FC236}">
                  <a16:creationId xmlns:a16="http://schemas.microsoft.com/office/drawing/2014/main" id="{CD1D0615-C681-4DA0-2391-E72A69466E4B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" name="Google Shape;495;p33">
              <a:extLst>
                <a:ext uri="{FF2B5EF4-FFF2-40B4-BE49-F238E27FC236}">
                  <a16:creationId xmlns:a16="http://schemas.microsoft.com/office/drawing/2014/main" id="{A67E4A01-960E-9612-A625-C152D7FC26B1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FDD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" name="Google Shape;496;p33">
            <a:extLst>
              <a:ext uri="{FF2B5EF4-FFF2-40B4-BE49-F238E27FC236}">
                <a16:creationId xmlns:a16="http://schemas.microsoft.com/office/drawing/2014/main" id="{0F0F1C8A-2FE4-4F2A-5617-1776AA4B1BBD}"/>
              </a:ext>
            </a:extLst>
          </p:cNvPr>
          <p:cNvCxnSpPr/>
          <p:nvPr/>
        </p:nvCxnSpPr>
        <p:spPr>
          <a:xfrm>
            <a:off x="823969" y="1578079"/>
            <a:ext cx="0" cy="3255955"/>
          </a:xfrm>
          <a:prstGeom prst="straightConnector1">
            <a:avLst/>
          </a:prstGeom>
          <a:noFill/>
          <a:ln w="63500" cap="flat" cmpd="sng">
            <a:solidFill>
              <a:srgbClr val="FDD77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97;p33">
            <a:extLst>
              <a:ext uri="{FF2B5EF4-FFF2-40B4-BE49-F238E27FC236}">
                <a16:creationId xmlns:a16="http://schemas.microsoft.com/office/drawing/2014/main" id="{340E9B86-B421-2AF4-CAF7-9D76859755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608" y="-230433"/>
            <a:ext cx="1877494" cy="1768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9;p33">
            <a:extLst>
              <a:ext uri="{FF2B5EF4-FFF2-40B4-BE49-F238E27FC236}">
                <a16:creationId xmlns:a16="http://schemas.microsoft.com/office/drawing/2014/main" id="{9FFFC237-451A-C3EC-2E99-2EB685B7D722}"/>
              </a:ext>
            </a:extLst>
          </p:cNvPr>
          <p:cNvSpPr txBox="1"/>
          <p:nvPr/>
        </p:nvSpPr>
        <p:spPr>
          <a:xfrm>
            <a:off x="8599193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 dirty="0"/>
          </a:p>
        </p:txBody>
      </p:sp>
      <p:grpSp>
        <p:nvGrpSpPr>
          <p:cNvPr id="13" name="Google Shape;2202;p54">
            <a:extLst>
              <a:ext uri="{FF2B5EF4-FFF2-40B4-BE49-F238E27FC236}">
                <a16:creationId xmlns:a16="http://schemas.microsoft.com/office/drawing/2014/main" id="{06A9D217-239F-E19F-1C86-96AF370661F1}"/>
              </a:ext>
            </a:extLst>
          </p:cNvPr>
          <p:cNvGrpSpPr/>
          <p:nvPr/>
        </p:nvGrpSpPr>
        <p:grpSpPr>
          <a:xfrm>
            <a:off x="5017609" y="93466"/>
            <a:ext cx="2986299" cy="4956568"/>
            <a:chOff x="5411013" y="1379733"/>
            <a:chExt cx="2986299" cy="5707802"/>
          </a:xfrm>
        </p:grpSpPr>
        <p:pic>
          <p:nvPicPr>
            <p:cNvPr id="14" name="Google Shape;2203;p54">
              <a:extLst>
                <a:ext uri="{FF2B5EF4-FFF2-40B4-BE49-F238E27FC236}">
                  <a16:creationId xmlns:a16="http://schemas.microsoft.com/office/drawing/2014/main" id="{F82B0D4B-1882-E793-6B83-445FC0789B1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13217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" name="Google Shape;2204;p54">
              <a:extLst>
                <a:ext uri="{FF2B5EF4-FFF2-40B4-BE49-F238E27FC236}">
                  <a16:creationId xmlns:a16="http://schemas.microsoft.com/office/drawing/2014/main" id="{BA2464E9-DFEF-669C-F829-5DCFCE89EF5C}"/>
                </a:ext>
              </a:extLst>
            </p:cNvPr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" name="Google Shape;2205;p54">
              <a:extLst>
                <a:ext uri="{FF2B5EF4-FFF2-40B4-BE49-F238E27FC236}">
                  <a16:creationId xmlns:a16="http://schemas.microsoft.com/office/drawing/2014/main" id="{B7E07152-BB05-377F-0A94-B0A0A4EB1A65}"/>
                </a:ext>
              </a:extLst>
            </p:cNvPr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7" name="Google Shape;2206;p54">
              <a:extLst>
                <a:ext uri="{FF2B5EF4-FFF2-40B4-BE49-F238E27FC236}">
                  <a16:creationId xmlns:a16="http://schemas.microsoft.com/office/drawing/2014/main" id="{5319EA73-70B2-ECDB-824F-792F0631BD7C}"/>
                </a:ext>
              </a:extLst>
            </p:cNvPr>
            <p:cNvSpPr/>
            <p:nvPr/>
          </p:nvSpPr>
          <p:spPr>
            <a:xfrm>
              <a:off x="8318784" y="2766465"/>
              <a:ext cx="25279" cy="69274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07;p54">
              <a:extLst>
                <a:ext uri="{FF2B5EF4-FFF2-40B4-BE49-F238E27FC236}">
                  <a16:creationId xmlns:a16="http://schemas.microsoft.com/office/drawing/2014/main" id="{232D372E-965C-F9D9-883D-28C16B86A8D3}"/>
                </a:ext>
              </a:extLst>
            </p:cNvPr>
            <p:cNvSpPr/>
            <p:nvPr/>
          </p:nvSpPr>
          <p:spPr>
            <a:xfrm>
              <a:off x="5411013" y="3185285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08;p54">
              <a:extLst>
                <a:ext uri="{FF2B5EF4-FFF2-40B4-BE49-F238E27FC236}">
                  <a16:creationId xmlns:a16="http://schemas.microsoft.com/office/drawing/2014/main" id="{422C96C2-9F27-51A9-D370-27AB755B55FC}"/>
                </a:ext>
              </a:extLst>
            </p:cNvPr>
            <p:cNvSpPr/>
            <p:nvPr/>
          </p:nvSpPr>
          <p:spPr>
            <a:xfrm>
              <a:off x="5411013" y="2612250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9;p54">
              <a:extLst>
                <a:ext uri="{FF2B5EF4-FFF2-40B4-BE49-F238E27FC236}">
                  <a16:creationId xmlns:a16="http://schemas.microsoft.com/office/drawing/2014/main" id="{121DD257-39AC-922C-1359-7B1BA90F814F}"/>
                </a:ext>
              </a:extLst>
            </p:cNvPr>
            <p:cNvSpPr/>
            <p:nvPr/>
          </p:nvSpPr>
          <p:spPr>
            <a:xfrm>
              <a:off x="5413659" y="2181458"/>
              <a:ext cx="22634" cy="204770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10;p54">
              <a:extLst>
                <a:ext uri="{FF2B5EF4-FFF2-40B4-BE49-F238E27FC236}">
                  <a16:creationId xmlns:a16="http://schemas.microsoft.com/office/drawing/2014/main" id="{4C83B10B-E466-C106-61FE-9FF0FB951DEF}"/>
                </a:ext>
              </a:extLst>
            </p:cNvPr>
            <p:cNvSpPr/>
            <p:nvPr/>
          </p:nvSpPr>
          <p:spPr>
            <a:xfrm>
              <a:off x="5436266" y="1379733"/>
              <a:ext cx="2882494" cy="5707802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11;p54">
              <a:extLst>
                <a:ext uri="{FF2B5EF4-FFF2-40B4-BE49-F238E27FC236}">
                  <a16:creationId xmlns:a16="http://schemas.microsoft.com/office/drawing/2014/main" id="{55C7D9EB-25CD-F674-6C7C-90FE5758E7D6}"/>
                </a:ext>
              </a:extLst>
            </p:cNvPr>
            <p:cNvSpPr/>
            <p:nvPr/>
          </p:nvSpPr>
          <p:spPr>
            <a:xfrm>
              <a:off x="5457537" y="1426257"/>
              <a:ext cx="348374" cy="5617402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2;p54">
              <a:extLst>
                <a:ext uri="{FF2B5EF4-FFF2-40B4-BE49-F238E27FC236}">
                  <a16:creationId xmlns:a16="http://schemas.microsoft.com/office/drawing/2014/main" id="{406B0DD1-B792-04A0-266A-57FCC9A67C18}"/>
                </a:ext>
              </a:extLst>
            </p:cNvPr>
            <p:cNvSpPr/>
            <p:nvPr/>
          </p:nvSpPr>
          <p:spPr>
            <a:xfrm>
              <a:off x="5519193" y="1460794"/>
              <a:ext cx="2716813" cy="5523675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artie etudient">
            <a:hlinkClick r:id="" action="ppaction://media"/>
            <a:extLst>
              <a:ext uri="{FF2B5EF4-FFF2-40B4-BE49-F238E27FC236}">
                <a16:creationId xmlns:a16="http://schemas.microsoft.com/office/drawing/2014/main" id="{5506C8A3-A3AA-6754-87A6-7C58713CFD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61131" y="309394"/>
            <a:ext cx="2438400" cy="45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2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2;p33">
            <a:extLst>
              <a:ext uri="{FF2B5EF4-FFF2-40B4-BE49-F238E27FC236}">
                <a16:creationId xmlns:a16="http://schemas.microsoft.com/office/drawing/2014/main" id="{61DBA976-E7F5-259E-2CB7-32669FE51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6813" y="516415"/>
            <a:ext cx="2909919" cy="176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</a:rPr>
              <a:t>Réalisation des interfaces du société</a:t>
            </a:r>
            <a:endParaRPr sz="3200" i="1" dirty="0">
              <a:solidFill>
                <a:srgbClr val="002060"/>
              </a:solidFill>
            </a:endParaRPr>
          </a:p>
        </p:txBody>
      </p:sp>
      <p:grpSp>
        <p:nvGrpSpPr>
          <p:cNvPr id="5" name="Google Shape;493;p33">
            <a:extLst>
              <a:ext uri="{FF2B5EF4-FFF2-40B4-BE49-F238E27FC236}">
                <a16:creationId xmlns:a16="http://schemas.microsoft.com/office/drawing/2014/main" id="{1A1DD99E-B334-71EC-77E9-B6A82AE487B2}"/>
              </a:ext>
            </a:extLst>
          </p:cNvPr>
          <p:cNvGrpSpPr/>
          <p:nvPr/>
        </p:nvGrpSpPr>
        <p:grpSpPr>
          <a:xfrm>
            <a:off x="201557" y="309395"/>
            <a:ext cx="1529634" cy="1303609"/>
            <a:chOff x="500642" y="560275"/>
            <a:chExt cx="1184654" cy="811874"/>
          </a:xfrm>
        </p:grpSpPr>
        <p:sp>
          <p:nvSpPr>
            <p:cNvPr id="6" name="Google Shape;494;p33">
              <a:extLst>
                <a:ext uri="{FF2B5EF4-FFF2-40B4-BE49-F238E27FC236}">
                  <a16:creationId xmlns:a16="http://schemas.microsoft.com/office/drawing/2014/main" id="{CD1D0615-C681-4DA0-2391-E72A69466E4B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" name="Google Shape;495;p33">
              <a:extLst>
                <a:ext uri="{FF2B5EF4-FFF2-40B4-BE49-F238E27FC236}">
                  <a16:creationId xmlns:a16="http://schemas.microsoft.com/office/drawing/2014/main" id="{A67E4A01-960E-9612-A625-C152D7FC26B1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FDD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" name="Google Shape;496;p33">
            <a:extLst>
              <a:ext uri="{FF2B5EF4-FFF2-40B4-BE49-F238E27FC236}">
                <a16:creationId xmlns:a16="http://schemas.microsoft.com/office/drawing/2014/main" id="{0F0F1C8A-2FE4-4F2A-5617-1776AA4B1BBD}"/>
              </a:ext>
            </a:extLst>
          </p:cNvPr>
          <p:cNvCxnSpPr/>
          <p:nvPr/>
        </p:nvCxnSpPr>
        <p:spPr>
          <a:xfrm>
            <a:off x="823969" y="1578079"/>
            <a:ext cx="0" cy="3255955"/>
          </a:xfrm>
          <a:prstGeom prst="straightConnector1">
            <a:avLst/>
          </a:prstGeom>
          <a:noFill/>
          <a:ln w="63500" cap="flat" cmpd="sng">
            <a:solidFill>
              <a:srgbClr val="FDD77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97;p33">
            <a:extLst>
              <a:ext uri="{FF2B5EF4-FFF2-40B4-BE49-F238E27FC236}">
                <a16:creationId xmlns:a16="http://schemas.microsoft.com/office/drawing/2014/main" id="{340E9B86-B421-2AF4-CAF7-9D76859755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231" y="-230433"/>
            <a:ext cx="1877494" cy="1768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9;p33">
            <a:extLst>
              <a:ext uri="{FF2B5EF4-FFF2-40B4-BE49-F238E27FC236}">
                <a16:creationId xmlns:a16="http://schemas.microsoft.com/office/drawing/2014/main" id="{9FFFC237-451A-C3EC-2E99-2EB685B7D722}"/>
              </a:ext>
            </a:extLst>
          </p:cNvPr>
          <p:cNvSpPr txBox="1"/>
          <p:nvPr/>
        </p:nvSpPr>
        <p:spPr>
          <a:xfrm>
            <a:off x="8654731" y="4760478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dirty="0"/>
          </a:p>
        </p:txBody>
      </p:sp>
      <p:grpSp>
        <p:nvGrpSpPr>
          <p:cNvPr id="13" name="Google Shape;2202;p54">
            <a:extLst>
              <a:ext uri="{FF2B5EF4-FFF2-40B4-BE49-F238E27FC236}">
                <a16:creationId xmlns:a16="http://schemas.microsoft.com/office/drawing/2014/main" id="{06A9D217-239F-E19F-1C86-96AF370661F1}"/>
              </a:ext>
            </a:extLst>
          </p:cNvPr>
          <p:cNvGrpSpPr/>
          <p:nvPr/>
        </p:nvGrpSpPr>
        <p:grpSpPr>
          <a:xfrm>
            <a:off x="5017609" y="93466"/>
            <a:ext cx="2986299" cy="4956568"/>
            <a:chOff x="5411013" y="1379733"/>
            <a:chExt cx="2986299" cy="5707802"/>
          </a:xfrm>
        </p:grpSpPr>
        <p:pic>
          <p:nvPicPr>
            <p:cNvPr id="14" name="Google Shape;2203;p54">
              <a:extLst>
                <a:ext uri="{FF2B5EF4-FFF2-40B4-BE49-F238E27FC236}">
                  <a16:creationId xmlns:a16="http://schemas.microsoft.com/office/drawing/2014/main" id="{F82B0D4B-1882-E793-6B83-445FC0789B1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13217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" name="Google Shape;2204;p54">
              <a:extLst>
                <a:ext uri="{FF2B5EF4-FFF2-40B4-BE49-F238E27FC236}">
                  <a16:creationId xmlns:a16="http://schemas.microsoft.com/office/drawing/2014/main" id="{BA2464E9-DFEF-669C-F829-5DCFCE89EF5C}"/>
                </a:ext>
              </a:extLst>
            </p:cNvPr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" name="Google Shape;2205;p54">
              <a:extLst>
                <a:ext uri="{FF2B5EF4-FFF2-40B4-BE49-F238E27FC236}">
                  <a16:creationId xmlns:a16="http://schemas.microsoft.com/office/drawing/2014/main" id="{B7E07152-BB05-377F-0A94-B0A0A4EB1A65}"/>
                </a:ext>
              </a:extLst>
            </p:cNvPr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7" name="Google Shape;2206;p54">
              <a:extLst>
                <a:ext uri="{FF2B5EF4-FFF2-40B4-BE49-F238E27FC236}">
                  <a16:creationId xmlns:a16="http://schemas.microsoft.com/office/drawing/2014/main" id="{5319EA73-70B2-ECDB-824F-792F0631BD7C}"/>
                </a:ext>
              </a:extLst>
            </p:cNvPr>
            <p:cNvSpPr/>
            <p:nvPr/>
          </p:nvSpPr>
          <p:spPr>
            <a:xfrm>
              <a:off x="8318784" y="2766465"/>
              <a:ext cx="25279" cy="69274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07;p54">
              <a:extLst>
                <a:ext uri="{FF2B5EF4-FFF2-40B4-BE49-F238E27FC236}">
                  <a16:creationId xmlns:a16="http://schemas.microsoft.com/office/drawing/2014/main" id="{232D372E-965C-F9D9-883D-28C16B86A8D3}"/>
                </a:ext>
              </a:extLst>
            </p:cNvPr>
            <p:cNvSpPr/>
            <p:nvPr/>
          </p:nvSpPr>
          <p:spPr>
            <a:xfrm>
              <a:off x="5411013" y="3185285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08;p54">
              <a:extLst>
                <a:ext uri="{FF2B5EF4-FFF2-40B4-BE49-F238E27FC236}">
                  <a16:creationId xmlns:a16="http://schemas.microsoft.com/office/drawing/2014/main" id="{422C96C2-9F27-51A9-D370-27AB755B55FC}"/>
                </a:ext>
              </a:extLst>
            </p:cNvPr>
            <p:cNvSpPr/>
            <p:nvPr/>
          </p:nvSpPr>
          <p:spPr>
            <a:xfrm>
              <a:off x="5411013" y="2612250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9;p54">
              <a:extLst>
                <a:ext uri="{FF2B5EF4-FFF2-40B4-BE49-F238E27FC236}">
                  <a16:creationId xmlns:a16="http://schemas.microsoft.com/office/drawing/2014/main" id="{121DD257-39AC-922C-1359-7B1BA90F814F}"/>
                </a:ext>
              </a:extLst>
            </p:cNvPr>
            <p:cNvSpPr/>
            <p:nvPr/>
          </p:nvSpPr>
          <p:spPr>
            <a:xfrm>
              <a:off x="5413659" y="2181458"/>
              <a:ext cx="22634" cy="204770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10;p54">
              <a:extLst>
                <a:ext uri="{FF2B5EF4-FFF2-40B4-BE49-F238E27FC236}">
                  <a16:creationId xmlns:a16="http://schemas.microsoft.com/office/drawing/2014/main" id="{4C83B10B-E466-C106-61FE-9FF0FB951DEF}"/>
                </a:ext>
              </a:extLst>
            </p:cNvPr>
            <p:cNvSpPr/>
            <p:nvPr/>
          </p:nvSpPr>
          <p:spPr>
            <a:xfrm>
              <a:off x="5436266" y="1379733"/>
              <a:ext cx="2882494" cy="5707802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11;p54">
              <a:extLst>
                <a:ext uri="{FF2B5EF4-FFF2-40B4-BE49-F238E27FC236}">
                  <a16:creationId xmlns:a16="http://schemas.microsoft.com/office/drawing/2014/main" id="{55C7D9EB-25CD-F674-6C7C-90FE5758E7D6}"/>
                </a:ext>
              </a:extLst>
            </p:cNvPr>
            <p:cNvSpPr/>
            <p:nvPr/>
          </p:nvSpPr>
          <p:spPr>
            <a:xfrm>
              <a:off x="5457537" y="1426257"/>
              <a:ext cx="348374" cy="5617402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2;p54">
              <a:extLst>
                <a:ext uri="{FF2B5EF4-FFF2-40B4-BE49-F238E27FC236}">
                  <a16:creationId xmlns:a16="http://schemas.microsoft.com/office/drawing/2014/main" id="{406B0DD1-B792-04A0-266A-57FCC9A67C18}"/>
                </a:ext>
              </a:extLst>
            </p:cNvPr>
            <p:cNvSpPr/>
            <p:nvPr/>
          </p:nvSpPr>
          <p:spPr>
            <a:xfrm>
              <a:off x="5519193" y="1460794"/>
              <a:ext cx="2716813" cy="5523675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artie admin">
            <a:hlinkClick r:id="" action="ppaction://media"/>
            <a:extLst>
              <a:ext uri="{FF2B5EF4-FFF2-40B4-BE49-F238E27FC236}">
                <a16:creationId xmlns:a16="http://schemas.microsoft.com/office/drawing/2014/main" id="{75320E01-7AF1-008F-58FE-5117EDF7E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56639" y="328567"/>
            <a:ext cx="2438400" cy="45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3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2;p33">
            <a:extLst>
              <a:ext uri="{FF2B5EF4-FFF2-40B4-BE49-F238E27FC236}">
                <a16:creationId xmlns:a16="http://schemas.microsoft.com/office/drawing/2014/main" id="{61DBA976-E7F5-259E-2CB7-32669FE51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0726" y="291630"/>
            <a:ext cx="6980347" cy="613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</a:rPr>
              <a:t>Réalisation de l’interface gérer utilisateur</a:t>
            </a:r>
            <a:endParaRPr sz="3200" i="1" dirty="0">
              <a:solidFill>
                <a:srgbClr val="002060"/>
              </a:solidFill>
            </a:endParaRPr>
          </a:p>
        </p:txBody>
      </p:sp>
      <p:grpSp>
        <p:nvGrpSpPr>
          <p:cNvPr id="5" name="Google Shape;493;p33">
            <a:extLst>
              <a:ext uri="{FF2B5EF4-FFF2-40B4-BE49-F238E27FC236}">
                <a16:creationId xmlns:a16="http://schemas.microsoft.com/office/drawing/2014/main" id="{1A1DD99E-B334-71EC-77E9-B6A82AE487B2}"/>
              </a:ext>
            </a:extLst>
          </p:cNvPr>
          <p:cNvGrpSpPr/>
          <p:nvPr/>
        </p:nvGrpSpPr>
        <p:grpSpPr>
          <a:xfrm>
            <a:off x="142929" y="-30148"/>
            <a:ext cx="1529634" cy="1303609"/>
            <a:chOff x="500642" y="560275"/>
            <a:chExt cx="1184654" cy="811874"/>
          </a:xfrm>
        </p:grpSpPr>
        <p:sp>
          <p:nvSpPr>
            <p:cNvPr id="6" name="Google Shape;494;p33">
              <a:extLst>
                <a:ext uri="{FF2B5EF4-FFF2-40B4-BE49-F238E27FC236}">
                  <a16:creationId xmlns:a16="http://schemas.microsoft.com/office/drawing/2014/main" id="{CD1D0615-C681-4DA0-2391-E72A69466E4B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" name="Google Shape;495;p33">
              <a:extLst>
                <a:ext uri="{FF2B5EF4-FFF2-40B4-BE49-F238E27FC236}">
                  <a16:creationId xmlns:a16="http://schemas.microsoft.com/office/drawing/2014/main" id="{A67E4A01-960E-9612-A625-C152D7FC26B1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FDD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" name="Google Shape;496;p33">
            <a:extLst>
              <a:ext uri="{FF2B5EF4-FFF2-40B4-BE49-F238E27FC236}">
                <a16:creationId xmlns:a16="http://schemas.microsoft.com/office/drawing/2014/main" id="{0F0F1C8A-2FE4-4F2A-5617-1776AA4B1BBD}"/>
              </a:ext>
            </a:extLst>
          </p:cNvPr>
          <p:cNvCxnSpPr>
            <a:cxnSpLocks/>
          </p:cNvCxnSpPr>
          <p:nvPr/>
        </p:nvCxnSpPr>
        <p:spPr>
          <a:xfrm>
            <a:off x="823969" y="1241966"/>
            <a:ext cx="0" cy="3592068"/>
          </a:xfrm>
          <a:prstGeom prst="straightConnector1">
            <a:avLst/>
          </a:prstGeom>
          <a:noFill/>
          <a:ln w="63500" cap="flat" cmpd="sng">
            <a:solidFill>
              <a:srgbClr val="FDD77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97;p33">
            <a:extLst>
              <a:ext uri="{FF2B5EF4-FFF2-40B4-BE49-F238E27FC236}">
                <a16:creationId xmlns:a16="http://schemas.microsoft.com/office/drawing/2014/main" id="{340E9B86-B421-2AF4-CAF7-9D76859755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276" y="-526729"/>
            <a:ext cx="1877494" cy="1768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9;p33">
            <a:extLst>
              <a:ext uri="{FF2B5EF4-FFF2-40B4-BE49-F238E27FC236}">
                <a16:creationId xmlns:a16="http://schemas.microsoft.com/office/drawing/2014/main" id="{9FFFC237-451A-C3EC-2E99-2EB685B7D722}"/>
              </a:ext>
            </a:extLst>
          </p:cNvPr>
          <p:cNvSpPr txBox="1"/>
          <p:nvPr/>
        </p:nvSpPr>
        <p:spPr>
          <a:xfrm>
            <a:off x="8581459" y="4699491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 dirty="0"/>
          </a:p>
        </p:txBody>
      </p:sp>
      <p:grpSp>
        <p:nvGrpSpPr>
          <p:cNvPr id="24" name="Google Shape;3847;p69">
            <a:extLst>
              <a:ext uri="{FF2B5EF4-FFF2-40B4-BE49-F238E27FC236}">
                <a16:creationId xmlns:a16="http://schemas.microsoft.com/office/drawing/2014/main" id="{364ED775-90A7-5D0F-7A4B-13481CAFE72D}"/>
              </a:ext>
            </a:extLst>
          </p:cNvPr>
          <p:cNvGrpSpPr/>
          <p:nvPr/>
        </p:nvGrpSpPr>
        <p:grpSpPr>
          <a:xfrm>
            <a:off x="1233377" y="1082703"/>
            <a:ext cx="7262037" cy="4060797"/>
            <a:chOff x="719991" y="980900"/>
            <a:chExt cx="3873254" cy="3181704"/>
          </a:xfrm>
        </p:grpSpPr>
        <p:grpSp>
          <p:nvGrpSpPr>
            <p:cNvPr id="25" name="Google Shape;3848;p69">
              <a:extLst>
                <a:ext uri="{FF2B5EF4-FFF2-40B4-BE49-F238E27FC236}">
                  <a16:creationId xmlns:a16="http://schemas.microsoft.com/office/drawing/2014/main" id="{7D4E3CD0-3818-4D4D-74C4-0F24184EAB7B}"/>
                </a:ext>
              </a:extLst>
            </p:cNvPr>
            <p:cNvGrpSpPr/>
            <p:nvPr/>
          </p:nvGrpSpPr>
          <p:grpSpPr>
            <a:xfrm>
              <a:off x="719991" y="980900"/>
              <a:ext cx="3873254" cy="3181704"/>
              <a:chOff x="1377550" y="921425"/>
              <a:chExt cx="4892325" cy="4018825"/>
            </a:xfrm>
          </p:grpSpPr>
          <p:sp>
            <p:nvSpPr>
              <p:cNvPr id="27" name="Google Shape;3849;p69">
                <a:extLst>
                  <a:ext uri="{FF2B5EF4-FFF2-40B4-BE49-F238E27FC236}">
                    <a16:creationId xmlns:a16="http://schemas.microsoft.com/office/drawing/2014/main" id="{254CC067-1B58-F3B4-2C9B-77CD42BEF20E}"/>
                  </a:ext>
                </a:extLst>
              </p:cNvPr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29003" extrusionOk="0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50;p69">
                <a:extLst>
                  <a:ext uri="{FF2B5EF4-FFF2-40B4-BE49-F238E27FC236}">
                    <a16:creationId xmlns:a16="http://schemas.microsoft.com/office/drawing/2014/main" id="{1123444A-7FBA-F71B-8B9D-0726EF344624}"/>
                  </a:ext>
                </a:extLst>
              </p:cNvPr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3936" extrusionOk="0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51;p69">
                <a:extLst>
                  <a:ext uri="{FF2B5EF4-FFF2-40B4-BE49-F238E27FC236}">
                    <a16:creationId xmlns:a16="http://schemas.microsoft.com/office/drawing/2014/main" id="{EB5E96ED-CDB3-A9C4-9A32-D0B0B9D09EE0}"/>
                  </a:ext>
                </a:extLst>
              </p:cNvPr>
              <p:cNvSpPr/>
              <p:nvPr/>
            </p:nvSpPr>
            <p:spPr>
              <a:xfrm>
                <a:off x="3097150" y="4166875"/>
                <a:ext cx="145190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58076" h="11425" extrusionOk="0">
                    <a:moveTo>
                      <a:pt x="56693" y="1"/>
                    </a:moveTo>
                    <a:lnTo>
                      <a:pt x="1264" y="120"/>
                    </a:lnTo>
                    <a:lnTo>
                      <a:pt x="0" y="11425"/>
                    </a:lnTo>
                    <a:lnTo>
                      <a:pt x="58076" y="11258"/>
                    </a:lnTo>
                    <a:lnTo>
                      <a:pt x="56693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852;p69">
                <a:extLst>
                  <a:ext uri="{FF2B5EF4-FFF2-40B4-BE49-F238E27FC236}">
                    <a16:creationId xmlns:a16="http://schemas.microsoft.com/office/drawing/2014/main" id="{A82A8171-1F13-1A1B-257C-E0D0EC91678E}"/>
                  </a:ext>
                </a:extLst>
              </p:cNvPr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81044" h="3268" extrusionOk="0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53;p69">
                <a:extLst>
                  <a:ext uri="{FF2B5EF4-FFF2-40B4-BE49-F238E27FC236}">
                    <a16:creationId xmlns:a16="http://schemas.microsoft.com/office/drawing/2014/main" id="{46908AEA-A8A3-2519-27A6-9D701193F28A}"/>
                  </a:ext>
                </a:extLst>
              </p:cNvPr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15175" extrusionOk="0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54;p69">
                <a:extLst>
                  <a:ext uri="{FF2B5EF4-FFF2-40B4-BE49-F238E27FC236}">
                    <a16:creationId xmlns:a16="http://schemas.microsoft.com/office/drawing/2014/main" id="{273E9935-F579-7C0E-D099-3F2EA18143D5}"/>
                  </a:ext>
                </a:extLst>
              </p:cNvPr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99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55;p69">
                <a:extLst>
                  <a:ext uri="{FF2B5EF4-FFF2-40B4-BE49-F238E27FC236}">
                    <a16:creationId xmlns:a16="http://schemas.microsoft.com/office/drawing/2014/main" id="{963AD7E8-9EAA-D1F8-4E2E-A8B28CAD93D0}"/>
                  </a:ext>
                </a:extLst>
              </p:cNvPr>
              <p:cNvSpPr/>
              <p:nvPr/>
            </p:nvSpPr>
            <p:spPr>
              <a:xfrm>
                <a:off x="1377550" y="3800775"/>
                <a:ext cx="489232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195693" h="173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2260"/>
                      <a:pt x="24" y="12426"/>
                      <a:pt x="24" y="12641"/>
                    </a:cubicBezTo>
                    <a:cubicBezTo>
                      <a:pt x="1288" y="15432"/>
                      <a:pt x="4055" y="17387"/>
                      <a:pt x="7322" y="17387"/>
                    </a:cubicBezTo>
                    <a:lnTo>
                      <a:pt x="188346" y="17387"/>
                    </a:lnTo>
                    <a:cubicBezTo>
                      <a:pt x="191614" y="17387"/>
                      <a:pt x="194404" y="15408"/>
                      <a:pt x="195668" y="12641"/>
                    </a:cubicBezTo>
                    <a:cubicBezTo>
                      <a:pt x="195668" y="12426"/>
                      <a:pt x="195692" y="12260"/>
                      <a:pt x="195692" y="12045"/>
                    </a:cubicBezTo>
                    <a:lnTo>
                      <a:pt x="195692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56;p69">
                <a:extLst>
                  <a:ext uri="{FF2B5EF4-FFF2-40B4-BE49-F238E27FC236}">
                    <a16:creationId xmlns:a16="http://schemas.microsoft.com/office/drawing/2014/main" id="{C49787BF-0235-F128-BFBE-B33AC49233B3}"/>
                  </a:ext>
                </a:extLst>
              </p:cNvPr>
              <p:cNvSpPr/>
              <p:nvPr/>
            </p:nvSpPr>
            <p:spPr>
              <a:xfrm>
                <a:off x="1633925" y="1098525"/>
                <a:ext cx="4377750" cy="2526375"/>
              </a:xfrm>
              <a:custGeom>
                <a:avLst/>
                <a:gdLst/>
                <a:ahLst/>
                <a:cxnLst/>
                <a:rect l="l" t="t" r="r" b="b"/>
                <a:pathLst>
                  <a:path w="175110" h="101055" extrusionOk="0">
                    <a:moveTo>
                      <a:pt x="1" y="0"/>
                    </a:moveTo>
                    <a:lnTo>
                      <a:pt x="1" y="101055"/>
                    </a:lnTo>
                    <a:lnTo>
                      <a:pt x="175110" y="101055"/>
                    </a:lnTo>
                    <a:lnTo>
                      <a:pt x="1751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57;p69">
                <a:extLst>
                  <a:ext uri="{FF2B5EF4-FFF2-40B4-BE49-F238E27FC236}">
                    <a16:creationId xmlns:a16="http://schemas.microsoft.com/office/drawing/2014/main" id="{F9A03D8D-4F51-666A-A132-8183D3D469FC}"/>
                  </a:ext>
                </a:extLst>
              </p:cNvPr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7633" extrusionOk="0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58;p69">
                <a:extLst>
                  <a:ext uri="{FF2B5EF4-FFF2-40B4-BE49-F238E27FC236}">
                    <a16:creationId xmlns:a16="http://schemas.microsoft.com/office/drawing/2014/main" id="{988AA282-59BF-E44F-97FA-D02E6709DB9F}"/>
                  </a:ext>
                </a:extLst>
              </p:cNvPr>
              <p:cNvSpPr/>
              <p:nvPr/>
            </p:nvSpPr>
            <p:spPr>
              <a:xfrm>
                <a:off x="1633925" y="1098525"/>
                <a:ext cx="437775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175110" h="1909" extrusionOk="0">
                    <a:moveTo>
                      <a:pt x="1" y="0"/>
                    </a:moveTo>
                    <a:lnTo>
                      <a:pt x="1" y="1908"/>
                    </a:lnTo>
                    <a:lnTo>
                      <a:pt x="175110" y="1908"/>
                    </a:lnTo>
                    <a:lnTo>
                      <a:pt x="17511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3859;p69">
              <a:extLst>
                <a:ext uri="{FF2B5EF4-FFF2-40B4-BE49-F238E27FC236}">
                  <a16:creationId xmlns:a16="http://schemas.microsoft.com/office/drawing/2014/main" id="{53C713B8-3CE8-B465-9C23-CF1563D81B84}"/>
                </a:ext>
              </a:extLst>
            </p:cNvPr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042F2841-25C3-978D-22C4-ECD459C5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42" y="1253895"/>
            <a:ext cx="6498217" cy="26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2;p33">
            <a:extLst>
              <a:ext uri="{FF2B5EF4-FFF2-40B4-BE49-F238E27FC236}">
                <a16:creationId xmlns:a16="http://schemas.microsoft.com/office/drawing/2014/main" id="{61DBA976-E7F5-259E-2CB7-32669FE51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0726" y="291630"/>
            <a:ext cx="655305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</a:rPr>
              <a:t>Réalisation de l’interface contrôler les demandes de candidature</a:t>
            </a:r>
            <a:endParaRPr sz="3200" i="1" dirty="0">
              <a:solidFill>
                <a:srgbClr val="002060"/>
              </a:solidFill>
            </a:endParaRPr>
          </a:p>
        </p:txBody>
      </p:sp>
      <p:grpSp>
        <p:nvGrpSpPr>
          <p:cNvPr id="5" name="Google Shape;493;p33">
            <a:extLst>
              <a:ext uri="{FF2B5EF4-FFF2-40B4-BE49-F238E27FC236}">
                <a16:creationId xmlns:a16="http://schemas.microsoft.com/office/drawing/2014/main" id="{1A1DD99E-B334-71EC-77E9-B6A82AE487B2}"/>
              </a:ext>
            </a:extLst>
          </p:cNvPr>
          <p:cNvGrpSpPr/>
          <p:nvPr/>
        </p:nvGrpSpPr>
        <p:grpSpPr>
          <a:xfrm>
            <a:off x="142929" y="-30148"/>
            <a:ext cx="1529634" cy="1303609"/>
            <a:chOff x="500642" y="560275"/>
            <a:chExt cx="1184654" cy="811874"/>
          </a:xfrm>
        </p:grpSpPr>
        <p:sp>
          <p:nvSpPr>
            <p:cNvPr id="6" name="Google Shape;494;p33">
              <a:extLst>
                <a:ext uri="{FF2B5EF4-FFF2-40B4-BE49-F238E27FC236}">
                  <a16:creationId xmlns:a16="http://schemas.microsoft.com/office/drawing/2014/main" id="{CD1D0615-C681-4DA0-2391-E72A69466E4B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" name="Google Shape;495;p33">
              <a:extLst>
                <a:ext uri="{FF2B5EF4-FFF2-40B4-BE49-F238E27FC236}">
                  <a16:creationId xmlns:a16="http://schemas.microsoft.com/office/drawing/2014/main" id="{A67E4A01-960E-9612-A625-C152D7FC26B1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FDD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" name="Google Shape;496;p33">
            <a:extLst>
              <a:ext uri="{FF2B5EF4-FFF2-40B4-BE49-F238E27FC236}">
                <a16:creationId xmlns:a16="http://schemas.microsoft.com/office/drawing/2014/main" id="{0F0F1C8A-2FE4-4F2A-5617-1776AA4B1BBD}"/>
              </a:ext>
            </a:extLst>
          </p:cNvPr>
          <p:cNvCxnSpPr>
            <a:cxnSpLocks/>
          </p:cNvCxnSpPr>
          <p:nvPr/>
        </p:nvCxnSpPr>
        <p:spPr>
          <a:xfrm>
            <a:off x="823969" y="1241966"/>
            <a:ext cx="0" cy="3592068"/>
          </a:xfrm>
          <a:prstGeom prst="straightConnector1">
            <a:avLst/>
          </a:prstGeom>
          <a:noFill/>
          <a:ln w="63500" cap="flat" cmpd="sng">
            <a:solidFill>
              <a:srgbClr val="FDD77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97;p33">
            <a:extLst>
              <a:ext uri="{FF2B5EF4-FFF2-40B4-BE49-F238E27FC236}">
                <a16:creationId xmlns:a16="http://schemas.microsoft.com/office/drawing/2014/main" id="{340E9B86-B421-2AF4-CAF7-9D76859755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276" y="-526729"/>
            <a:ext cx="1877494" cy="1768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9;p33">
            <a:extLst>
              <a:ext uri="{FF2B5EF4-FFF2-40B4-BE49-F238E27FC236}">
                <a16:creationId xmlns:a16="http://schemas.microsoft.com/office/drawing/2014/main" id="{9FFFC237-451A-C3EC-2E99-2EB685B7D722}"/>
              </a:ext>
            </a:extLst>
          </p:cNvPr>
          <p:cNvSpPr txBox="1"/>
          <p:nvPr/>
        </p:nvSpPr>
        <p:spPr>
          <a:xfrm>
            <a:off x="8616951" y="4705617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 dirty="0"/>
          </a:p>
        </p:txBody>
      </p:sp>
      <p:grpSp>
        <p:nvGrpSpPr>
          <p:cNvPr id="24" name="Google Shape;3847;p69">
            <a:extLst>
              <a:ext uri="{FF2B5EF4-FFF2-40B4-BE49-F238E27FC236}">
                <a16:creationId xmlns:a16="http://schemas.microsoft.com/office/drawing/2014/main" id="{364ED775-90A7-5D0F-7A4B-13481CAFE72D}"/>
              </a:ext>
            </a:extLst>
          </p:cNvPr>
          <p:cNvGrpSpPr/>
          <p:nvPr/>
        </p:nvGrpSpPr>
        <p:grpSpPr>
          <a:xfrm>
            <a:off x="1233377" y="1082703"/>
            <a:ext cx="7262037" cy="4060797"/>
            <a:chOff x="719991" y="980900"/>
            <a:chExt cx="3873254" cy="3181704"/>
          </a:xfrm>
        </p:grpSpPr>
        <p:grpSp>
          <p:nvGrpSpPr>
            <p:cNvPr id="25" name="Google Shape;3848;p69">
              <a:extLst>
                <a:ext uri="{FF2B5EF4-FFF2-40B4-BE49-F238E27FC236}">
                  <a16:creationId xmlns:a16="http://schemas.microsoft.com/office/drawing/2014/main" id="{7D4E3CD0-3818-4D4D-74C4-0F24184EAB7B}"/>
                </a:ext>
              </a:extLst>
            </p:cNvPr>
            <p:cNvGrpSpPr/>
            <p:nvPr/>
          </p:nvGrpSpPr>
          <p:grpSpPr>
            <a:xfrm>
              <a:off x="719991" y="980900"/>
              <a:ext cx="3873254" cy="3181704"/>
              <a:chOff x="1377550" y="921425"/>
              <a:chExt cx="4892325" cy="4018825"/>
            </a:xfrm>
          </p:grpSpPr>
          <p:sp>
            <p:nvSpPr>
              <p:cNvPr id="27" name="Google Shape;3849;p69">
                <a:extLst>
                  <a:ext uri="{FF2B5EF4-FFF2-40B4-BE49-F238E27FC236}">
                    <a16:creationId xmlns:a16="http://schemas.microsoft.com/office/drawing/2014/main" id="{254CC067-1B58-F3B4-2C9B-77CD42BEF20E}"/>
                  </a:ext>
                </a:extLst>
              </p:cNvPr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29003" extrusionOk="0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50;p69">
                <a:extLst>
                  <a:ext uri="{FF2B5EF4-FFF2-40B4-BE49-F238E27FC236}">
                    <a16:creationId xmlns:a16="http://schemas.microsoft.com/office/drawing/2014/main" id="{1123444A-7FBA-F71B-8B9D-0726EF344624}"/>
                  </a:ext>
                </a:extLst>
              </p:cNvPr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3936" extrusionOk="0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51;p69">
                <a:extLst>
                  <a:ext uri="{FF2B5EF4-FFF2-40B4-BE49-F238E27FC236}">
                    <a16:creationId xmlns:a16="http://schemas.microsoft.com/office/drawing/2014/main" id="{EB5E96ED-CDB3-A9C4-9A32-D0B0B9D09EE0}"/>
                  </a:ext>
                </a:extLst>
              </p:cNvPr>
              <p:cNvSpPr/>
              <p:nvPr/>
            </p:nvSpPr>
            <p:spPr>
              <a:xfrm>
                <a:off x="3097150" y="4166875"/>
                <a:ext cx="145190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58076" h="11425" extrusionOk="0">
                    <a:moveTo>
                      <a:pt x="56693" y="1"/>
                    </a:moveTo>
                    <a:lnTo>
                      <a:pt x="1264" y="120"/>
                    </a:lnTo>
                    <a:lnTo>
                      <a:pt x="0" y="11425"/>
                    </a:lnTo>
                    <a:lnTo>
                      <a:pt x="58076" y="11258"/>
                    </a:lnTo>
                    <a:lnTo>
                      <a:pt x="56693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852;p69">
                <a:extLst>
                  <a:ext uri="{FF2B5EF4-FFF2-40B4-BE49-F238E27FC236}">
                    <a16:creationId xmlns:a16="http://schemas.microsoft.com/office/drawing/2014/main" id="{A82A8171-1F13-1A1B-257C-E0D0EC91678E}"/>
                  </a:ext>
                </a:extLst>
              </p:cNvPr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81044" h="3268" extrusionOk="0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53;p69">
                <a:extLst>
                  <a:ext uri="{FF2B5EF4-FFF2-40B4-BE49-F238E27FC236}">
                    <a16:creationId xmlns:a16="http://schemas.microsoft.com/office/drawing/2014/main" id="{46908AEA-A8A3-2519-27A6-9D701193F28A}"/>
                  </a:ext>
                </a:extLst>
              </p:cNvPr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15175" extrusionOk="0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54;p69">
                <a:extLst>
                  <a:ext uri="{FF2B5EF4-FFF2-40B4-BE49-F238E27FC236}">
                    <a16:creationId xmlns:a16="http://schemas.microsoft.com/office/drawing/2014/main" id="{273E9935-F579-7C0E-D099-3F2EA18143D5}"/>
                  </a:ext>
                </a:extLst>
              </p:cNvPr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99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55;p69">
                <a:extLst>
                  <a:ext uri="{FF2B5EF4-FFF2-40B4-BE49-F238E27FC236}">
                    <a16:creationId xmlns:a16="http://schemas.microsoft.com/office/drawing/2014/main" id="{963AD7E8-9EAA-D1F8-4E2E-A8B28CAD93D0}"/>
                  </a:ext>
                </a:extLst>
              </p:cNvPr>
              <p:cNvSpPr/>
              <p:nvPr/>
            </p:nvSpPr>
            <p:spPr>
              <a:xfrm>
                <a:off x="1377550" y="3800775"/>
                <a:ext cx="489232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195693" h="173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2260"/>
                      <a:pt x="24" y="12426"/>
                      <a:pt x="24" y="12641"/>
                    </a:cubicBezTo>
                    <a:cubicBezTo>
                      <a:pt x="1288" y="15432"/>
                      <a:pt x="4055" y="17387"/>
                      <a:pt x="7322" y="17387"/>
                    </a:cubicBezTo>
                    <a:lnTo>
                      <a:pt x="188346" y="17387"/>
                    </a:lnTo>
                    <a:cubicBezTo>
                      <a:pt x="191614" y="17387"/>
                      <a:pt x="194404" y="15408"/>
                      <a:pt x="195668" y="12641"/>
                    </a:cubicBezTo>
                    <a:cubicBezTo>
                      <a:pt x="195668" y="12426"/>
                      <a:pt x="195692" y="12260"/>
                      <a:pt x="195692" y="12045"/>
                    </a:cubicBezTo>
                    <a:lnTo>
                      <a:pt x="195692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56;p69">
                <a:extLst>
                  <a:ext uri="{FF2B5EF4-FFF2-40B4-BE49-F238E27FC236}">
                    <a16:creationId xmlns:a16="http://schemas.microsoft.com/office/drawing/2014/main" id="{C49787BF-0235-F128-BFBE-B33AC49233B3}"/>
                  </a:ext>
                </a:extLst>
              </p:cNvPr>
              <p:cNvSpPr/>
              <p:nvPr/>
            </p:nvSpPr>
            <p:spPr>
              <a:xfrm>
                <a:off x="1633925" y="1098525"/>
                <a:ext cx="4377750" cy="2526375"/>
              </a:xfrm>
              <a:custGeom>
                <a:avLst/>
                <a:gdLst/>
                <a:ahLst/>
                <a:cxnLst/>
                <a:rect l="l" t="t" r="r" b="b"/>
                <a:pathLst>
                  <a:path w="175110" h="101055" extrusionOk="0">
                    <a:moveTo>
                      <a:pt x="1" y="0"/>
                    </a:moveTo>
                    <a:lnTo>
                      <a:pt x="1" y="101055"/>
                    </a:lnTo>
                    <a:lnTo>
                      <a:pt x="175110" y="101055"/>
                    </a:lnTo>
                    <a:lnTo>
                      <a:pt x="1751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57;p69">
                <a:extLst>
                  <a:ext uri="{FF2B5EF4-FFF2-40B4-BE49-F238E27FC236}">
                    <a16:creationId xmlns:a16="http://schemas.microsoft.com/office/drawing/2014/main" id="{F9A03D8D-4F51-666A-A132-8183D3D469FC}"/>
                  </a:ext>
                </a:extLst>
              </p:cNvPr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7633" extrusionOk="0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58;p69">
                <a:extLst>
                  <a:ext uri="{FF2B5EF4-FFF2-40B4-BE49-F238E27FC236}">
                    <a16:creationId xmlns:a16="http://schemas.microsoft.com/office/drawing/2014/main" id="{988AA282-59BF-E44F-97FA-D02E6709DB9F}"/>
                  </a:ext>
                </a:extLst>
              </p:cNvPr>
              <p:cNvSpPr/>
              <p:nvPr/>
            </p:nvSpPr>
            <p:spPr>
              <a:xfrm>
                <a:off x="1633925" y="1098525"/>
                <a:ext cx="437775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175110" h="1909" extrusionOk="0">
                    <a:moveTo>
                      <a:pt x="1" y="0"/>
                    </a:moveTo>
                    <a:lnTo>
                      <a:pt x="1" y="1908"/>
                    </a:lnTo>
                    <a:lnTo>
                      <a:pt x="175110" y="1908"/>
                    </a:lnTo>
                    <a:lnTo>
                      <a:pt x="17511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3859;p69">
              <a:extLst>
                <a:ext uri="{FF2B5EF4-FFF2-40B4-BE49-F238E27FC236}">
                  <a16:creationId xmlns:a16="http://schemas.microsoft.com/office/drawing/2014/main" id="{53C713B8-3CE8-B465-9C23-CF1563D81B84}"/>
                </a:ext>
              </a:extLst>
            </p:cNvPr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E9401C67-04EC-870D-319D-6EEDB2A4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42" y="1255341"/>
            <a:ext cx="6498216" cy="26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0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5;p34">
            <a:extLst>
              <a:ext uri="{FF2B5EF4-FFF2-40B4-BE49-F238E27FC236}">
                <a16:creationId xmlns:a16="http://schemas.microsoft.com/office/drawing/2014/main" id="{6D3B650E-7ACF-88C3-93A6-45A7F6811EBD}"/>
              </a:ext>
            </a:extLst>
          </p:cNvPr>
          <p:cNvSpPr txBox="1">
            <a:spLocks/>
          </p:cNvSpPr>
          <p:nvPr/>
        </p:nvSpPr>
        <p:spPr>
          <a:xfrm>
            <a:off x="1861802" y="747389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fr-FR" sz="3200" b="1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 et Perspectives</a:t>
            </a:r>
          </a:p>
        </p:txBody>
      </p:sp>
      <p:sp>
        <p:nvSpPr>
          <p:cNvPr id="3" name="Google Shape;506;p34">
            <a:extLst>
              <a:ext uri="{FF2B5EF4-FFF2-40B4-BE49-F238E27FC236}">
                <a16:creationId xmlns:a16="http://schemas.microsoft.com/office/drawing/2014/main" id="{E9652074-6DB4-EC2C-7A75-4DB6F0A5328D}"/>
              </a:ext>
            </a:extLst>
          </p:cNvPr>
          <p:cNvSpPr/>
          <p:nvPr/>
        </p:nvSpPr>
        <p:spPr>
          <a:xfrm>
            <a:off x="4842381" y="1539844"/>
            <a:ext cx="1632210" cy="1988946"/>
          </a:xfrm>
          <a:custGeom>
            <a:avLst/>
            <a:gdLst/>
            <a:ahLst/>
            <a:cxnLst/>
            <a:rect l="l" t="t" r="r" b="b"/>
            <a:pathLst>
              <a:path w="57663" h="70236" extrusionOk="0">
                <a:moveTo>
                  <a:pt x="28838" y="0"/>
                </a:moveTo>
                <a:cubicBezTo>
                  <a:pt x="12931" y="0"/>
                  <a:pt x="1" y="12942"/>
                  <a:pt x="1" y="28837"/>
                </a:cubicBezTo>
                <a:cubicBezTo>
                  <a:pt x="1" y="29480"/>
                  <a:pt x="513" y="30004"/>
                  <a:pt x="1156" y="30004"/>
                </a:cubicBezTo>
                <a:cubicBezTo>
                  <a:pt x="1799" y="30004"/>
                  <a:pt x="2323" y="29480"/>
                  <a:pt x="2323" y="28837"/>
                </a:cubicBezTo>
                <a:cubicBezTo>
                  <a:pt x="2323" y="14216"/>
                  <a:pt x="14217" y="2322"/>
                  <a:pt x="28838" y="2322"/>
                </a:cubicBezTo>
                <a:cubicBezTo>
                  <a:pt x="43447" y="2322"/>
                  <a:pt x="55341" y="14216"/>
                  <a:pt x="55341" y="28837"/>
                </a:cubicBezTo>
                <a:cubicBezTo>
                  <a:pt x="55341" y="43458"/>
                  <a:pt x="43447" y="55352"/>
                  <a:pt x="28838" y="55352"/>
                </a:cubicBezTo>
                <a:cubicBezTo>
                  <a:pt x="28195" y="55352"/>
                  <a:pt x="27671" y="55864"/>
                  <a:pt x="27671" y="56507"/>
                </a:cubicBezTo>
                <a:lnTo>
                  <a:pt x="27671" y="66294"/>
                </a:lnTo>
                <a:lnTo>
                  <a:pt x="22980" y="61603"/>
                </a:lnTo>
                <a:cubicBezTo>
                  <a:pt x="22754" y="61371"/>
                  <a:pt x="22456" y="61255"/>
                  <a:pt x="22158" y="61255"/>
                </a:cubicBezTo>
                <a:cubicBezTo>
                  <a:pt x="21861" y="61255"/>
                  <a:pt x="21563" y="61371"/>
                  <a:pt x="21337" y="61603"/>
                </a:cubicBezTo>
                <a:cubicBezTo>
                  <a:pt x="20884" y="62056"/>
                  <a:pt x="20884" y="62782"/>
                  <a:pt x="21337" y="63234"/>
                </a:cubicBezTo>
                <a:lnTo>
                  <a:pt x="27992" y="69902"/>
                </a:lnTo>
                <a:cubicBezTo>
                  <a:pt x="28207" y="70116"/>
                  <a:pt x="28504" y="70235"/>
                  <a:pt x="28814" y="70235"/>
                </a:cubicBezTo>
                <a:cubicBezTo>
                  <a:pt x="29124" y="70235"/>
                  <a:pt x="29421" y="70116"/>
                  <a:pt x="29635" y="69902"/>
                </a:cubicBezTo>
                <a:lnTo>
                  <a:pt x="36291" y="63234"/>
                </a:lnTo>
                <a:cubicBezTo>
                  <a:pt x="36744" y="62782"/>
                  <a:pt x="36744" y="62056"/>
                  <a:pt x="36291" y="61603"/>
                </a:cubicBezTo>
                <a:cubicBezTo>
                  <a:pt x="36065" y="61371"/>
                  <a:pt x="35767" y="61255"/>
                  <a:pt x="35470" y="61255"/>
                </a:cubicBezTo>
                <a:cubicBezTo>
                  <a:pt x="35172" y="61255"/>
                  <a:pt x="34874" y="61371"/>
                  <a:pt x="34648" y="61603"/>
                </a:cubicBezTo>
                <a:lnTo>
                  <a:pt x="29993" y="66258"/>
                </a:lnTo>
                <a:lnTo>
                  <a:pt x="29993" y="57650"/>
                </a:lnTo>
                <a:cubicBezTo>
                  <a:pt x="45352" y="57031"/>
                  <a:pt x="57663" y="44351"/>
                  <a:pt x="57663" y="28837"/>
                </a:cubicBezTo>
                <a:cubicBezTo>
                  <a:pt x="57663" y="12942"/>
                  <a:pt x="44733" y="0"/>
                  <a:pt x="28838" y="0"/>
                </a:cubicBezTo>
                <a:close/>
              </a:path>
            </a:pathLst>
          </a:custGeom>
          <a:solidFill>
            <a:srgbClr val="C1F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507;p34">
            <a:extLst>
              <a:ext uri="{FF2B5EF4-FFF2-40B4-BE49-F238E27FC236}">
                <a16:creationId xmlns:a16="http://schemas.microsoft.com/office/drawing/2014/main" id="{CA797505-DE03-1C4C-6CA7-1AEF92E86FA3}"/>
              </a:ext>
            </a:extLst>
          </p:cNvPr>
          <p:cNvSpPr/>
          <p:nvPr/>
        </p:nvSpPr>
        <p:spPr>
          <a:xfrm>
            <a:off x="5104240" y="1802154"/>
            <a:ext cx="1108492" cy="1108595"/>
          </a:xfrm>
          <a:custGeom>
            <a:avLst/>
            <a:gdLst/>
            <a:ahLst/>
            <a:cxnLst/>
            <a:rect l="l" t="t" r="r" b="b"/>
            <a:pathLst>
              <a:path w="39161" h="39148" extrusionOk="0">
                <a:moveTo>
                  <a:pt x="19587" y="0"/>
                </a:moveTo>
                <a:cubicBezTo>
                  <a:pt x="8776" y="0"/>
                  <a:pt x="1" y="8763"/>
                  <a:pt x="1" y="19574"/>
                </a:cubicBezTo>
                <a:cubicBezTo>
                  <a:pt x="1" y="30385"/>
                  <a:pt x="8776" y="39148"/>
                  <a:pt x="19587" y="39148"/>
                </a:cubicBezTo>
                <a:cubicBezTo>
                  <a:pt x="30398" y="39148"/>
                  <a:pt x="39161" y="30385"/>
                  <a:pt x="39161" y="19574"/>
                </a:cubicBezTo>
                <a:cubicBezTo>
                  <a:pt x="39161" y="8763"/>
                  <a:pt x="30398" y="0"/>
                  <a:pt x="19587" y="0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" name="Google Shape;508;p34">
            <a:extLst>
              <a:ext uri="{FF2B5EF4-FFF2-40B4-BE49-F238E27FC236}">
                <a16:creationId xmlns:a16="http://schemas.microsoft.com/office/drawing/2014/main" id="{EB43AD62-C5C6-8E2A-9032-21AC530B5A85}"/>
              </a:ext>
            </a:extLst>
          </p:cNvPr>
          <p:cNvSpPr txBox="1"/>
          <p:nvPr/>
        </p:nvSpPr>
        <p:spPr>
          <a:xfrm>
            <a:off x="7939097" y="4169306"/>
            <a:ext cx="1756445" cy="60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509;p34">
            <a:extLst>
              <a:ext uri="{FF2B5EF4-FFF2-40B4-BE49-F238E27FC236}">
                <a16:creationId xmlns:a16="http://schemas.microsoft.com/office/drawing/2014/main" id="{4AE10028-F4F3-56AA-5283-3FD0E1055C23}"/>
              </a:ext>
            </a:extLst>
          </p:cNvPr>
          <p:cNvSpPr txBox="1"/>
          <p:nvPr/>
        </p:nvSpPr>
        <p:spPr>
          <a:xfrm>
            <a:off x="3225465" y="3466422"/>
            <a:ext cx="1756445" cy="48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600" b="1" i="0" u="none" strike="noStrike" cap="non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Conclusion</a:t>
            </a:r>
            <a:endParaRPr sz="1600" b="1" i="0" u="none" strike="noStrike" cap="none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grpSp>
        <p:nvGrpSpPr>
          <p:cNvPr id="7" name="Google Shape;510;p34">
            <a:extLst>
              <a:ext uri="{FF2B5EF4-FFF2-40B4-BE49-F238E27FC236}">
                <a16:creationId xmlns:a16="http://schemas.microsoft.com/office/drawing/2014/main" id="{061D235A-CE4E-E1DA-4CFB-99B0E4AE71EF}"/>
              </a:ext>
            </a:extLst>
          </p:cNvPr>
          <p:cNvGrpSpPr/>
          <p:nvPr/>
        </p:nvGrpSpPr>
        <p:grpSpPr>
          <a:xfrm>
            <a:off x="4775242" y="3499793"/>
            <a:ext cx="3353661" cy="1275405"/>
            <a:chOff x="3078336" y="3056464"/>
            <a:chExt cx="2961969" cy="1125965"/>
          </a:xfrm>
        </p:grpSpPr>
        <p:sp>
          <p:nvSpPr>
            <p:cNvPr id="8" name="Google Shape;511;p34">
              <a:extLst>
                <a:ext uri="{FF2B5EF4-FFF2-40B4-BE49-F238E27FC236}">
                  <a16:creationId xmlns:a16="http://schemas.microsoft.com/office/drawing/2014/main" id="{6F46CC27-475A-4CC8-C635-05EDDB468F27}"/>
                </a:ext>
              </a:extLst>
            </p:cNvPr>
            <p:cNvSpPr txBox="1"/>
            <p:nvPr/>
          </p:nvSpPr>
          <p:spPr>
            <a:xfrm>
              <a:off x="4489005" y="3647529"/>
              <a:ext cx="155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512;p34">
              <a:extLst>
                <a:ext uri="{FF2B5EF4-FFF2-40B4-BE49-F238E27FC236}">
                  <a16:creationId xmlns:a16="http://schemas.microsoft.com/office/drawing/2014/main" id="{11F5748E-C8BB-71BC-85BD-D73E810E9675}"/>
                </a:ext>
              </a:extLst>
            </p:cNvPr>
            <p:cNvSpPr txBox="1"/>
            <p:nvPr/>
          </p:nvSpPr>
          <p:spPr>
            <a:xfrm>
              <a:off x="3078336" y="3056464"/>
              <a:ext cx="155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fr-FR" sz="1600" b="1" i="0" u="none" strike="noStrike" cap="none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Sans Extra Condensed Medium"/>
                  <a:sym typeface="Fira Sans Extra Condensed Medium"/>
                </a:rPr>
                <a:t>Perspectives</a:t>
              </a:r>
              <a:endParaRPr sz="1600" b="1" i="0" u="none" strike="noStrike" cap="non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" name="Google Shape;514;p34">
            <a:extLst>
              <a:ext uri="{FF2B5EF4-FFF2-40B4-BE49-F238E27FC236}">
                <a16:creationId xmlns:a16="http://schemas.microsoft.com/office/drawing/2014/main" id="{BE01EDF8-89C4-0DC9-050F-D7DABA74CBFD}"/>
              </a:ext>
            </a:extLst>
          </p:cNvPr>
          <p:cNvGrpSpPr/>
          <p:nvPr/>
        </p:nvGrpSpPr>
        <p:grpSpPr>
          <a:xfrm>
            <a:off x="3287415" y="1539844"/>
            <a:ext cx="1632549" cy="1988946"/>
            <a:chOff x="1774913" y="1326163"/>
            <a:chExt cx="1441875" cy="1755900"/>
          </a:xfrm>
        </p:grpSpPr>
        <p:sp>
          <p:nvSpPr>
            <p:cNvPr id="12" name="Google Shape;515;p34">
              <a:extLst>
                <a:ext uri="{FF2B5EF4-FFF2-40B4-BE49-F238E27FC236}">
                  <a16:creationId xmlns:a16="http://schemas.microsoft.com/office/drawing/2014/main" id="{B01C7E1B-C9CD-93C4-9CDE-CB00AE0E1E45}"/>
                </a:ext>
              </a:extLst>
            </p:cNvPr>
            <p:cNvSpPr/>
            <p:nvPr/>
          </p:nvSpPr>
          <p:spPr>
            <a:xfrm>
              <a:off x="2006488" y="1557738"/>
              <a:ext cx="978725" cy="978700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206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" name="Google Shape;516;p34">
              <a:extLst>
                <a:ext uri="{FF2B5EF4-FFF2-40B4-BE49-F238E27FC236}">
                  <a16:creationId xmlns:a16="http://schemas.microsoft.com/office/drawing/2014/main" id="{C0627187-A450-3F80-1E38-6E8243F78F56}"/>
                </a:ext>
              </a:extLst>
            </p:cNvPr>
            <p:cNvSpPr/>
            <p:nvPr/>
          </p:nvSpPr>
          <p:spPr>
            <a:xfrm>
              <a:off x="1774913" y="1326163"/>
              <a:ext cx="1441875" cy="1755900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BCD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" name="Google Shape;517;p34">
            <a:extLst>
              <a:ext uri="{FF2B5EF4-FFF2-40B4-BE49-F238E27FC236}">
                <a16:creationId xmlns:a16="http://schemas.microsoft.com/office/drawing/2014/main" id="{DB358767-A4E5-BD68-A941-C18647A9610D}"/>
              </a:ext>
            </a:extLst>
          </p:cNvPr>
          <p:cNvCxnSpPr/>
          <p:nvPr/>
        </p:nvCxnSpPr>
        <p:spPr>
          <a:xfrm>
            <a:off x="918142" y="1745988"/>
            <a:ext cx="0" cy="2856266"/>
          </a:xfrm>
          <a:prstGeom prst="straightConnector1">
            <a:avLst/>
          </a:prstGeom>
          <a:noFill/>
          <a:ln w="63500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" name="Google Shape;518;p34">
            <a:extLst>
              <a:ext uri="{FF2B5EF4-FFF2-40B4-BE49-F238E27FC236}">
                <a16:creationId xmlns:a16="http://schemas.microsoft.com/office/drawing/2014/main" id="{A4844AF9-B5E9-93AB-56AD-6D494394F619}"/>
              </a:ext>
            </a:extLst>
          </p:cNvPr>
          <p:cNvGrpSpPr/>
          <p:nvPr/>
        </p:nvGrpSpPr>
        <p:grpSpPr>
          <a:xfrm>
            <a:off x="202700" y="319306"/>
            <a:ext cx="1498548" cy="1424335"/>
            <a:chOff x="6459272" y="2070564"/>
            <a:chExt cx="1498548" cy="1424335"/>
          </a:xfrm>
        </p:grpSpPr>
        <p:sp>
          <p:nvSpPr>
            <p:cNvPr id="16" name="Google Shape;519;p34">
              <a:extLst>
                <a:ext uri="{FF2B5EF4-FFF2-40B4-BE49-F238E27FC236}">
                  <a16:creationId xmlns:a16="http://schemas.microsoft.com/office/drawing/2014/main" id="{F7355379-517C-ADEF-F6F4-3FFADCC43E4A}"/>
                </a:ext>
              </a:extLst>
            </p:cNvPr>
            <p:cNvSpPr/>
            <p:nvPr/>
          </p:nvSpPr>
          <p:spPr>
            <a:xfrm>
              <a:off x="6459282" y="207056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36553"/>
                    <a:pt x="36552" y="45840"/>
                    <a:pt x="25146" y="45840"/>
                  </a:cubicBezTo>
                  <a:cubicBezTo>
                    <a:pt x="13728" y="45840"/>
                    <a:pt x="4441" y="36553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39017"/>
                    <a:pt x="11263" y="50281"/>
                    <a:pt x="25146" y="50281"/>
                  </a:cubicBezTo>
                  <a:cubicBezTo>
                    <a:pt x="39029" y="50281"/>
                    <a:pt x="50280" y="39017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20;p34">
              <a:extLst>
                <a:ext uri="{FF2B5EF4-FFF2-40B4-BE49-F238E27FC236}">
                  <a16:creationId xmlns:a16="http://schemas.microsoft.com/office/drawing/2014/main" id="{56782862-4AA2-BCED-5742-99A2989A4979}"/>
                </a:ext>
              </a:extLst>
            </p:cNvPr>
            <p:cNvSpPr/>
            <p:nvPr/>
          </p:nvSpPr>
          <p:spPr>
            <a:xfrm>
              <a:off x="6459272" y="2070564"/>
              <a:ext cx="1424335" cy="724164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41" y="25420"/>
                    <a:pt x="4441" y="25278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25278"/>
                    <a:pt x="45839" y="25420"/>
                    <a:pt x="45839" y="25563"/>
                  </a:cubicBezTo>
                  <a:lnTo>
                    <a:pt x="50268" y="25563"/>
                  </a:lnTo>
                  <a:cubicBezTo>
                    <a:pt x="50268" y="25420"/>
                    <a:pt x="50280" y="25278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21;p34">
              <a:extLst>
                <a:ext uri="{FF2B5EF4-FFF2-40B4-BE49-F238E27FC236}">
                  <a16:creationId xmlns:a16="http://schemas.microsoft.com/office/drawing/2014/main" id="{C2EFD3FF-3C27-0FF6-8857-C67BC241C711}"/>
                </a:ext>
              </a:extLst>
            </p:cNvPr>
            <p:cNvSpPr/>
            <p:nvPr/>
          </p:nvSpPr>
          <p:spPr>
            <a:xfrm>
              <a:off x="7694034" y="2662819"/>
              <a:ext cx="263786" cy="263786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5" y="1"/>
                    <a:pt x="1" y="2085"/>
                    <a:pt x="1" y="4656"/>
                  </a:cubicBezTo>
                  <a:cubicBezTo>
                    <a:pt x="1" y="7228"/>
                    <a:pt x="2085" y="9312"/>
                    <a:pt x="4656" y="9312"/>
                  </a:cubicBezTo>
                  <a:cubicBezTo>
                    <a:pt x="7228" y="9312"/>
                    <a:pt x="9312" y="7228"/>
                    <a:pt x="9312" y="4656"/>
                  </a:cubicBezTo>
                  <a:cubicBezTo>
                    <a:pt x="9312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22;p34">
              <a:extLst>
                <a:ext uri="{FF2B5EF4-FFF2-40B4-BE49-F238E27FC236}">
                  <a16:creationId xmlns:a16="http://schemas.microsoft.com/office/drawing/2014/main" id="{362A74D6-835E-636D-B7F8-F026EF604510}"/>
                </a:ext>
              </a:extLst>
            </p:cNvPr>
            <p:cNvSpPr/>
            <p:nvPr/>
          </p:nvSpPr>
          <p:spPr>
            <a:xfrm>
              <a:off x="7750039" y="2718823"/>
              <a:ext cx="151467" cy="151467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79" y="0"/>
                  </a:moveTo>
                  <a:cubicBezTo>
                    <a:pt x="1203" y="0"/>
                    <a:pt x="0" y="1191"/>
                    <a:pt x="0" y="2679"/>
                  </a:cubicBezTo>
                  <a:cubicBezTo>
                    <a:pt x="0" y="4156"/>
                    <a:pt x="1203" y="5346"/>
                    <a:pt x="2679" y="5346"/>
                  </a:cubicBezTo>
                  <a:cubicBezTo>
                    <a:pt x="4156" y="5346"/>
                    <a:pt x="5346" y="4156"/>
                    <a:pt x="5346" y="2679"/>
                  </a:cubicBezTo>
                  <a:cubicBezTo>
                    <a:pt x="5346" y="1191"/>
                    <a:pt x="4156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523;p34">
            <a:extLst>
              <a:ext uri="{FF2B5EF4-FFF2-40B4-BE49-F238E27FC236}">
                <a16:creationId xmlns:a16="http://schemas.microsoft.com/office/drawing/2014/main" id="{1A576F5A-512D-7CB4-9834-718992CA211F}"/>
              </a:ext>
            </a:extLst>
          </p:cNvPr>
          <p:cNvGrpSpPr/>
          <p:nvPr/>
        </p:nvGrpSpPr>
        <p:grpSpPr>
          <a:xfrm>
            <a:off x="645745" y="725505"/>
            <a:ext cx="583111" cy="537627"/>
            <a:chOff x="7038993" y="2523862"/>
            <a:chExt cx="454861" cy="439669"/>
          </a:xfrm>
        </p:grpSpPr>
        <p:sp>
          <p:nvSpPr>
            <p:cNvPr id="21" name="Google Shape;524;p34">
              <a:extLst>
                <a:ext uri="{FF2B5EF4-FFF2-40B4-BE49-F238E27FC236}">
                  <a16:creationId xmlns:a16="http://schemas.microsoft.com/office/drawing/2014/main" id="{815A8F51-E8CF-39BF-C169-B6B7508DC712}"/>
                </a:ext>
              </a:extLst>
            </p:cNvPr>
            <p:cNvSpPr/>
            <p:nvPr/>
          </p:nvSpPr>
          <p:spPr>
            <a:xfrm>
              <a:off x="7047951" y="2668387"/>
              <a:ext cx="445903" cy="295144"/>
            </a:xfrm>
            <a:custGeom>
              <a:avLst/>
              <a:gdLst/>
              <a:ahLst/>
              <a:cxnLst/>
              <a:rect l="l" t="t" r="r" b="b"/>
              <a:pathLst>
                <a:path w="15741" h="10419" extrusionOk="0">
                  <a:moveTo>
                    <a:pt x="2691" y="6549"/>
                  </a:moveTo>
                  <a:lnTo>
                    <a:pt x="2691" y="9823"/>
                  </a:lnTo>
                  <a:lnTo>
                    <a:pt x="1346" y="9823"/>
                  </a:lnTo>
                  <a:lnTo>
                    <a:pt x="1346" y="6549"/>
                  </a:lnTo>
                  <a:close/>
                  <a:moveTo>
                    <a:pt x="6561" y="3275"/>
                  </a:moveTo>
                  <a:lnTo>
                    <a:pt x="6561" y="9823"/>
                  </a:lnTo>
                  <a:lnTo>
                    <a:pt x="5215" y="9823"/>
                  </a:lnTo>
                  <a:lnTo>
                    <a:pt x="5215" y="3275"/>
                  </a:lnTo>
                  <a:close/>
                  <a:moveTo>
                    <a:pt x="10430" y="4608"/>
                  </a:moveTo>
                  <a:lnTo>
                    <a:pt x="10430" y="9823"/>
                  </a:lnTo>
                  <a:lnTo>
                    <a:pt x="9240" y="9823"/>
                  </a:lnTo>
                  <a:lnTo>
                    <a:pt x="9240" y="4608"/>
                  </a:lnTo>
                  <a:close/>
                  <a:moveTo>
                    <a:pt x="14443" y="596"/>
                  </a:moveTo>
                  <a:lnTo>
                    <a:pt x="14443" y="9823"/>
                  </a:lnTo>
                  <a:lnTo>
                    <a:pt x="13109" y="9823"/>
                  </a:lnTo>
                  <a:lnTo>
                    <a:pt x="13109" y="596"/>
                  </a:lnTo>
                  <a:close/>
                  <a:moveTo>
                    <a:pt x="12788" y="1"/>
                  </a:moveTo>
                  <a:cubicBezTo>
                    <a:pt x="12609" y="1"/>
                    <a:pt x="12514" y="108"/>
                    <a:pt x="12514" y="286"/>
                  </a:cubicBezTo>
                  <a:lnTo>
                    <a:pt x="12514" y="9823"/>
                  </a:lnTo>
                  <a:lnTo>
                    <a:pt x="11168" y="9823"/>
                  </a:lnTo>
                  <a:lnTo>
                    <a:pt x="11168" y="4215"/>
                  </a:lnTo>
                  <a:cubicBezTo>
                    <a:pt x="11168" y="4037"/>
                    <a:pt x="11002" y="3870"/>
                    <a:pt x="10823" y="3870"/>
                  </a:cubicBezTo>
                  <a:lnTo>
                    <a:pt x="8859" y="3870"/>
                  </a:lnTo>
                  <a:cubicBezTo>
                    <a:pt x="8680" y="3870"/>
                    <a:pt x="8489" y="4037"/>
                    <a:pt x="8489" y="4215"/>
                  </a:cubicBezTo>
                  <a:lnTo>
                    <a:pt x="8489" y="9823"/>
                  </a:lnTo>
                  <a:lnTo>
                    <a:pt x="7156" y="9823"/>
                  </a:lnTo>
                  <a:lnTo>
                    <a:pt x="7156" y="2906"/>
                  </a:lnTo>
                  <a:cubicBezTo>
                    <a:pt x="7156" y="2727"/>
                    <a:pt x="7073" y="2525"/>
                    <a:pt x="6894" y="2525"/>
                  </a:cubicBezTo>
                  <a:lnTo>
                    <a:pt x="4918" y="2525"/>
                  </a:lnTo>
                  <a:cubicBezTo>
                    <a:pt x="4739" y="2525"/>
                    <a:pt x="4620" y="2727"/>
                    <a:pt x="4620" y="2906"/>
                  </a:cubicBezTo>
                  <a:lnTo>
                    <a:pt x="4620" y="9823"/>
                  </a:lnTo>
                  <a:lnTo>
                    <a:pt x="3286" y="9823"/>
                  </a:lnTo>
                  <a:lnTo>
                    <a:pt x="3286" y="6192"/>
                  </a:lnTo>
                  <a:cubicBezTo>
                    <a:pt x="3286" y="6001"/>
                    <a:pt x="3132" y="5799"/>
                    <a:pt x="2953" y="5799"/>
                  </a:cubicBezTo>
                  <a:lnTo>
                    <a:pt x="988" y="5799"/>
                  </a:lnTo>
                  <a:cubicBezTo>
                    <a:pt x="810" y="5799"/>
                    <a:pt x="607" y="6001"/>
                    <a:pt x="607" y="6192"/>
                  </a:cubicBezTo>
                  <a:lnTo>
                    <a:pt x="607" y="9823"/>
                  </a:lnTo>
                  <a:lnTo>
                    <a:pt x="334" y="9823"/>
                  </a:lnTo>
                  <a:cubicBezTo>
                    <a:pt x="155" y="9823"/>
                    <a:pt x="0" y="9942"/>
                    <a:pt x="0" y="10121"/>
                  </a:cubicBezTo>
                  <a:cubicBezTo>
                    <a:pt x="0" y="10300"/>
                    <a:pt x="155" y="10419"/>
                    <a:pt x="334" y="10419"/>
                  </a:cubicBezTo>
                  <a:lnTo>
                    <a:pt x="15419" y="10419"/>
                  </a:lnTo>
                  <a:cubicBezTo>
                    <a:pt x="15597" y="10419"/>
                    <a:pt x="15740" y="10300"/>
                    <a:pt x="15740" y="10121"/>
                  </a:cubicBezTo>
                  <a:cubicBezTo>
                    <a:pt x="15740" y="9942"/>
                    <a:pt x="15597" y="9823"/>
                    <a:pt x="15419" y="9823"/>
                  </a:cubicBezTo>
                  <a:lnTo>
                    <a:pt x="15038" y="9823"/>
                  </a:lnTo>
                  <a:lnTo>
                    <a:pt x="15038" y="286"/>
                  </a:lnTo>
                  <a:cubicBezTo>
                    <a:pt x="15038" y="108"/>
                    <a:pt x="14943" y="1"/>
                    <a:pt x="14764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25;p34">
              <a:extLst>
                <a:ext uri="{FF2B5EF4-FFF2-40B4-BE49-F238E27FC236}">
                  <a16:creationId xmlns:a16="http://schemas.microsoft.com/office/drawing/2014/main" id="{ABAE5596-5D70-0531-B9FB-06BFFEDAF3E5}"/>
                </a:ext>
              </a:extLst>
            </p:cNvPr>
            <p:cNvSpPr/>
            <p:nvPr/>
          </p:nvSpPr>
          <p:spPr>
            <a:xfrm>
              <a:off x="7038993" y="2523862"/>
              <a:ext cx="408794" cy="241520"/>
            </a:xfrm>
            <a:custGeom>
              <a:avLst/>
              <a:gdLst/>
              <a:ahLst/>
              <a:cxnLst/>
              <a:rect l="l" t="t" r="r" b="b"/>
              <a:pathLst>
                <a:path w="14431" h="8526" extrusionOk="0">
                  <a:moveTo>
                    <a:pt x="13121" y="655"/>
                  </a:moveTo>
                  <a:cubicBezTo>
                    <a:pt x="13478" y="655"/>
                    <a:pt x="13776" y="953"/>
                    <a:pt x="13776" y="1310"/>
                  </a:cubicBezTo>
                  <a:cubicBezTo>
                    <a:pt x="13776" y="1667"/>
                    <a:pt x="13478" y="1965"/>
                    <a:pt x="13121" y="1965"/>
                  </a:cubicBezTo>
                  <a:cubicBezTo>
                    <a:pt x="12942" y="1965"/>
                    <a:pt x="12776" y="1893"/>
                    <a:pt x="12656" y="1774"/>
                  </a:cubicBezTo>
                  <a:cubicBezTo>
                    <a:pt x="12537" y="1655"/>
                    <a:pt x="12466" y="1489"/>
                    <a:pt x="12466" y="1310"/>
                  </a:cubicBezTo>
                  <a:cubicBezTo>
                    <a:pt x="12466" y="953"/>
                    <a:pt x="12764" y="655"/>
                    <a:pt x="13121" y="655"/>
                  </a:cubicBezTo>
                  <a:close/>
                  <a:moveTo>
                    <a:pt x="5251" y="3275"/>
                  </a:moveTo>
                  <a:cubicBezTo>
                    <a:pt x="5608" y="3275"/>
                    <a:pt x="5906" y="3572"/>
                    <a:pt x="5906" y="3929"/>
                  </a:cubicBezTo>
                  <a:cubicBezTo>
                    <a:pt x="5906" y="4298"/>
                    <a:pt x="5620" y="4584"/>
                    <a:pt x="5251" y="4584"/>
                  </a:cubicBezTo>
                  <a:cubicBezTo>
                    <a:pt x="4894" y="4584"/>
                    <a:pt x="4596" y="4298"/>
                    <a:pt x="4596" y="3929"/>
                  </a:cubicBezTo>
                  <a:cubicBezTo>
                    <a:pt x="4596" y="3572"/>
                    <a:pt x="4894" y="3275"/>
                    <a:pt x="5251" y="3275"/>
                  </a:cubicBezTo>
                  <a:close/>
                  <a:moveTo>
                    <a:pt x="9192" y="4584"/>
                  </a:moveTo>
                  <a:cubicBezTo>
                    <a:pt x="9549" y="4584"/>
                    <a:pt x="9847" y="4882"/>
                    <a:pt x="9847" y="5239"/>
                  </a:cubicBezTo>
                  <a:cubicBezTo>
                    <a:pt x="9847" y="5608"/>
                    <a:pt x="9549" y="5894"/>
                    <a:pt x="9192" y="5894"/>
                  </a:cubicBezTo>
                  <a:cubicBezTo>
                    <a:pt x="8823" y="5894"/>
                    <a:pt x="8525" y="5608"/>
                    <a:pt x="8525" y="5239"/>
                  </a:cubicBezTo>
                  <a:cubicBezTo>
                    <a:pt x="8525" y="4882"/>
                    <a:pt x="8823" y="4584"/>
                    <a:pt x="9192" y="4584"/>
                  </a:cubicBezTo>
                  <a:close/>
                  <a:moveTo>
                    <a:pt x="1322" y="6561"/>
                  </a:moveTo>
                  <a:cubicBezTo>
                    <a:pt x="1679" y="6561"/>
                    <a:pt x="1977" y="6846"/>
                    <a:pt x="1977" y="7215"/>
                  </a:cubicBezTo>
                  <a:cubicBezTo>
                    <a:pt x="1977" y="7573"/>
                    <a:pt x="1679" y="7870"/>
                    <a:pt x="1322" y="7870"/>
                  </a:cubicBezTo>
                  <a:cubicBezTo>
                    <a:pt x="953" y="7870"/>
                    <a:pt x="667" y="7573"/>
                    <a:pt x="667" y="7215"/>
                  </a:cubicBezTo>
                  <a:cubicBezTo>
                    <a:pt x="667" y="6846"/>
                    <a:pt x="953" y="6561"/>
                    <a:pt x="1322" y="6561"/>
                  </a:cubicBezTo>
                  <a:close/>
                  <a:moveTo>
                    <a:pt x="13121" y="0"/>
                  </a:moveTo>
                  <a:cubicBezTo>
                    <a:pt x="12395" y="0"/>
                    <a:pt x="11811" y="584"/>
                    <a:pt x="11811" y="1310"/>
                  </a:cubicBezTo>
                  <a:cubicBezTo>
                    <a:pt x="11811" y="1548"/>
                    <a:pt x="11883" y="1774"/>
                    <a:pt x="11990" y="1977"/>
                  </a:cubicBezTo>
                  <a:lnTo>
                    <a:pt x="9847" y="4120"/>
                  </a:lnTo>
                  <a:cubicBezTo>
                    <a:pt x="9656" y="4001"/>
                    <a:pt x="9430" y="3929"/>
                    <a:pt x="9192" y="3929"/>
                  </a:cubicBezTo>
                  <a:cubicBezTo>
                    <a:pt x="8775" y="3929"/>
                    <a:pt x="8406" y="4120"/>
                    <a:pt x="8168" y="4418"/>
                  </a:cubicBezTo>
                  <a:lnTo>
                    <a:pt x="6560" y="3965"/>
                  </a:lnTo>
                  <a:cubicBezTo>
                    <a:pt x="6560" y="3953"/>
                    <a:pt x="6560" y="3941"/>
                    <a:pt x="6560" y="3929"/>
                  </a:cubicBezTo>
                  <a:cubicBezTo>
                    <a:pt x="6560" y="3203"/>
                    <a:pt x="5977" y="2620"/>
                    <a:pt x="5251" y="2620"/>
                  </a:cubicBezTo>
                  <a:cubicBezTo>
                    <a:pt x="4524" y="2620"/>
                    <a:pt x="3941" y="3203"/>
                    <a:pt x="3941" y="3929"/>
                  </a:cubicBezTo>
                  <a:cubicBezTo>
                    <a:pt x="3941" y="4120"/>
                    <a:pt x="3977" y="4298"/>
                    <a:pt x="4060" y="4465"/>
                  </a:cubicBezTo>
                  <a:lnTo>
                    <a:pt x="2012" y="6096"/>
                  </a:lnTo>
                  <a:cubicBezTo>
                    <a:pt x="1810" y="5977"/>
                    <a:pt x="1572" y="5894"/>
                    <a:pt x="1322" y="5894"/>
                  </a:cubicBezTo>
                  <a:cubicBezTo>
                    <a:pt x="595" y="5894"/>
                    <a:pt x="0" y="6489"/>
                    <a:pt x="0" y="7215"/>
                  </a:cubicBezTo>
                  <a:cubicBezTo>
                    <a:pt x="0" y="7930"/>
                    <a:pt x="595" y="8525"/>
                    <a:pt x="1322" y="8525"/>
                  </a:cubicBezTo>
                  <a:cubicBezTo>
                    <a:pt x="2036" y="8525"/>
                    <a:pt x="2631" y="7930"/>
                    <a:pt x="2631" y="7215"/>
                  </a:cubicBezTo>
                  <a:cubicBezTo>
                    <a:pt x="2631" y="6977"/>
                    <a:pt x="2572" y="6763"/>
                    <a:pt x="2465" y="6573"/>
                  </a:cubicBezTo>
                  <a:lnTo>
                    <a:pt x="4465" y="4977"/>
                  </a:lnTo>
                  <a:cubicBezTo>
                    <a:pt x="4679" y="5144"/>
                    <a:pt x="4953" y="5239"/>
                    <a:pt x="5251" y="5239"/>
                  </a:cubicBezTo>
                  <a:cubicBezTo>
                    <a:pt x="5727" y="5239"/>
                    <a:pt x="6156" y="4977"/>
                    <a:pt x="6382" y="4596"/>
                  </a:cubicBezTo>
                  <a:lnTo>
                    <a:pt x="7894" y="5025"/>
                  </a:lnTo>
                  <a:cubicBezTo>
                    <a:pt x="7882" y="5096"/>
                    <a:pt x="7870" y="5168"/>
                    <a:pt x="7870" y="5239"/>
                  </a:cubicBezTo>
                  <a:cubicBezTo>
                    <a:pt x="7870" y="5965"/>
                    <a:pt x="8465" y="6561"/>
                    <a:pt x="9192" y="6561"/>
                  </a:cubicBezTo>
                  <a:cubicBezTo>
                    <a:pt x="9906" y="6561"/>
                    <a:pt x="10501" y="5965"/>
                    <a:pt x="10501" y="5239"/>
                  </a:cubicBezTo>
                  <a:cubicBezTo>
                    <a:pt x="10501" y="5001"/>
                    <a:pt x="10430" y="4775"/>
                    <a:pt x="10311" y="4584"/>
                  </a:cubicBezTo>
                  <a:lnTo>
                    <a:pt x="12454" y="2441"/>
                  </a:lnTo>
                  <a:cubicBezTo>
                    <a:pt x="12656" y="2548"/>
                    <a:pt x="12883" y="2620"/>
                    <a:pt x="13121" y="2620"/>
                  </a:cubicBezTo>
                  <a:cubicBezTo>
                    <a:pt x="13847" y="2620"/>
                    <a:pt x="14430" y="2036"/>
                    <a:pt x="14430" y="1310"/>
                  </a:cubicBezTo>
                  <a:cubicBezTo>
                    <a:pt x="14430" y="584"/>
                    <a:pt x="13847" y="0"/>
                    <a:pt x="1312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" name="Google Shape;526;p34">
            <a:extLst>
              <a:ext uri="{FF2B5EF4-FFF2-40B4-BE49-F238E27FC236}">
                <a16:creationId xmlns:a16="http://schemas.microsoft.com/office/drawing/2014/main" id="{1C112A22-0202-69B7-2E4C-26682A5D2BCC}"/>
              </a:ext>
            </a:extLst>
          </p:cNvPr>
          <p:cNvCxnSpPr>
            <a:cxnSpLocks/>
          </p:cNvCxnSpPr>
          <p:nvPr/>
        </p:nvCxnSpPr>
        <p:spPr>
          <a:xfrm>
            <a:off x="6889898" y="1020836"/>
            <a:ext cx="2052083" cy="0"/>
          </a:xfrm>
          <a:prstGeom prst="straightConnector1">
            <a:avLst/>
          </a:prstGeom>
          <a:noFill/>
          <a:ln w="63500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" name="Google Shape;527;p34">
            <a:extLst>
              <a:ext uri="{FF2B5EF4-FFF2-40B4-BE49-F238E27FC236}">
                <a16:creationId xmlns:a16="http://schemas.microsoft.com/office/drawing/2014/main" id="{8053D6DC-19E1-2E2F-28BA-B71300CD73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9449" y="2014700"/>
            <a:ext cx="708479" cy="6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28;p34">
            <a:extLst>
              <a:ext uri="{FF2B5EF4-FFF2-40B4-BE49-F238E27FC236}">
                <a16:creationId xmlns:a16="http://schemas.microsoft.com/office/drawing/2014/main" id="{97EE7EA4-C992-7537-C7C3-3F5B03E0EF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4038" y="1963902"/>
            <a:ext cx="718856" cy="73504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2;p14">
            <a:extLst>
              <a:ext uri="{FF2B5EF4-FFF2-40B4-BE49-F238E27FC236}">
                <a16:creationId xmlns:a16="http://schemas.microsoft.com/office/drawing/2014/main" id="{C6515F42-8D73-317D-FD8B-EB10EADBA7D1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76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;p14">
            <a:extLst>
              <a:ext uri="{FF2B5EF4-FFF2-40B4-BE49-F238E27FC236}">
                <a16:creationId xmlns:a16="http://schemas.microsoft.com/office/drawing/2014/main" id="{25CCE3D7-F33A-7CC5-B3EE-11AAD8ACA62B}"/>
              </a:ext>
            </a:extLst>
          </p:cNvPr>
          <p:cNvSpPr txBox="1">
            <a:spLocks/>
          </p:cNvSpPr>
          <p:nvPr/>
        </p:nvSpPr>
        <p:spPr>
          <a:xfrm>
            <a:off x="1991782" y="860343"/>
            <a:ext cx="513844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ts val="2800"/>
            </a:pPr>
            <a:r>
              <a:rPr lang="fr-FR" sz="3200" b="1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 panose="020B0604020202020204" charset="0"/>
                <a:sym typeface="Fira Sans Extra Condensed Medium"/>
              </a:rPr>
              <a:t>Cadre du Projet</a:t>
            </a:r>
          </a:p>
        </p:txBody>
      </p:sp>
      <p:sp>
        <p:nvSpPr>
          <p:cNvPr id="3" name="Google Shape;106;p14">
            <a:extLst>
              <a:ext uri="{FF2B5EF4-FFF2-40B4-BE49-F238E27FC236}">
                <a16:creationId xmlns:a16="http://schemas.microsoft.com/office/drawing/2014/main" id="{2DCE2811-0EFF-F000-5935-EA38C7A96720}"/>
              </a:ext>
            </a:extLst>
          </p:cNvPr>
          <p:cNvSpPr/>
          <p:nvPr/>
        </p:nvSpPr>
        <p:spPr>
          <a:xfrm>
            <a:off x="6113176" y="1879330"/>
            <a:ext cx="1441575" cy="1755900"/>
          </a:xfrm>
          <a:custGeom>
            <a:avLst/>
            <a:gdLst/>
            <a:ahLst/>
            <a:cxnLst/>
            <a:rect l="l" t="t" r="r" b="b"/>
            <a:pathLst>
              <a:path w="57663" h="70236" extrusionOk="0">
                <a:moveTo>
                  <a:pt x="28838" y="0"/>
                </a:moveTo>
                <a:cubicBezTo>
                  <a:pt x="12931" y="0"/>
                  <a:pt x="1" y="12942"/>
                  <a:pt x="1" y="28837"/>
                </a:cubicBezTo>
                <a:cubicBezTo>
                  <a:pt x="1" y="29480"/>
                  <a:pt x="513" y="30004"/>
                  <a:pt x="1156" y="30004"/>
                </a:cubicBezTo>
                <a:cubicBezTo>
                  <a:pt x="1799" y="30004"/>
                  <a:pt x="2323" y="29480"/>
                  <a:pt x="2323" y="28837"/>
                </a:cubicBezTo>
                <a:cubicBezTo>
                  <a:pt x="2323" y="14216"/>
                  <a:pt x="14217" y="2322"/>
                  <a:pt x="28838" y="2322"/>
                </a:cubicBezTo>
                <a:cubicBezTo>
                  <a:pt x="43447" y="2322"/>
                  <a:pt x="55341" y="14216"/>
                  <a:pt x="55341" y="28837"/>
                </a:cubicBezTo>
                <a:cubicBezTo>
                  <a:pt x="55341" y="43458"/>
                  <a:pt x="43447" y="55352"/>
                  <a:pt x="28838" y="55352"/>
                </a:cubicBezTo>
                <a:cubicBezTo>
                  <a:pt x="28195" y="55352"/>
                  <a:pt x="27671" y="55864"/>
                  <a:pt x="27671" y="56507"/>
                </a:cubicBezTo>
                <a:lnTo>
                  <a:pt x="27671" y="66294"/>
                </a:lnTo>
                <a:lnTo>
                  <a:pt x="22980" y="61603"/>
                </a:lnTo>
                <a:cubicBezTo>
                  <a:pt x="22754" y="61371"/>
                  <a:pt x="22456" y="61255"/>
                  <a:pt x="22158" y="61255"/>
                </a:cubicBezTo>
                <a:cubicBezTo>
                  <a:pt x="21861" y="61255"/>
                  <a:pt x="21563" y="61371"/>
                  <a:pt x="21337" y="61603"/>
                </a:cubicBezTo>
                <a:cubicBezTo>
                  <a:pt x="20884" y="62056"/>
                  <a:pt x="20884" y="62782"/>
                  <a:pt x="21337" y="63234"/>
                </a:cubicBezTo>
                <a:lnTo>
                  <a:pt x="27992" y="69902"/>
                </a:lnTo>
                <a:cubicBezTo>
                  <a:pt x="28207" y="70116"/>
                  <a:pt x="28504" y="70235"/>
                  <a:pt x="28814" y="70235"/>
                </a:cubicBezTo>
                <a:cubicBezTo>
                  <a:pt x="29124" y="70235"/>
                  <a:pt x="29421" y="70116"/>
                  <a:pt x="29635" y="69902"/>
                </a:cubicBezTo>
                <a:lnTo>
                  <a:pt x="36291" y="63234"/>
                </a:lnTo>
                <a:cubicBezTo>
                  <a:pt x="36744" y="62782"/>
                  <a:pt x="36744" y="62056"/>
                  <a:pt x="36291" y="61603"/>
                </a:cubicBezTo>
                <a:cubicBezTo>
                  <a:pt x="36065" y="61371"/>
                  <a:pt x="35767" y="61255"/>
                  <a:pt x="35470" y="61255"/>
                </a:cubicBezTo>
                <a:cubicBezTo>
                  <a:pt x="35172" y="61255"/>
                  <a:pt x="34874" y="61371"/>
                  <a:pt x="34648" y="61603"/>
                </a:cubicBezTo>
                <a:lnTo>
                  <a:pt x="29993" y="66258"/>
                </a:lnTo>
                <a:lnTo>
                  <a:pt x="29993" y="57650"/>
                </a:lnTo>
                <a:cubicBezTo>
                  <a:pt x="45352" y="57031"/>
                  <a:pt x="57663" y="44351"/>
                  <a:pt x="57663" y="28837"/>
                </a:cubicBezTo>
                <a:cubicBezTo>
                  <a:pt x="57663" y="12942"/>
                  <a:pt x="44733" y="0"/>
                  <a:pt x="28838" y="0"/>
                </a:cubicBezTo>
                <a:close/>
              </a:path>
            </a:pathLst>
          </a:custGeom>
          <a:solidFill>
            <a:srgbClr val="CAC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7;p14">
            <a:extLst>
              <a:ext uri="{FF2B5EF4-FFF2-40B4-BE49-F238E27FC236}">
                <a16:creationId xmlns:a16="http://schemas.microsoft.com/office/drawing/2014/main" id="{E2E6C18A-35CB-A647-8365-290BACB94AB8}"/>
              </a:ext>
            </a:extLst>
          </p:cNvPr>
          <p:cNvSpPr/>
          <p:nvPr/>
        </p:nvSpPr>
        <p:spPr>
          <a:xfrm>
            <a:off x="6344451" y="2110905"/>
            <a:ext cx="979025" cy="978700"/>
          </a:xfrm>
          <a:custGeom>
            <a:avLst/>
            <a:gdLst/>
            <a:ahLst/>
            <a:cxnLst/>
            <a:rect l="l" t="t" r="r" b="b"/>
            <a:pathLst>
              <a:path w="39161" h="39148" extrusionOk="0">
                <a:moveTo>
                  <a:pt x="19587" y="0"/>
                </a:moveTo>
                <a:cubicBezTo>
                  <a:pt x="8776" y="0"/>
                  <a:pt x="1" y="8763"/>
                  <a:pt x="1" y="19574"/>
                </a:cubicBezTo>
                <a:cubicBezTo>
                  <a:pt x="1" y="30385"/>
                  <a:pt x="8776" y="39148"/>
                  <a:pt x="19587" y="39148"/>
                </a:cubicBezTo>
                <a:cubicBezTo>
                  <a:pt x="30398" y="39148"/>
                  <a:pt x="39161" y="30385"/>
                  <a:pt x="39161" y="19574"/>
                </a:cubicBezTo>
                <a:cubicBezTo>
                  <a:pt x="39161" y="8763"/>
                  <a:pt x="30398" y="0"/>
                  <a:pt x="19587" y="0"/>
                </a:cubicBezTo>
                <a:close/>
              </a:path>
            </a:pathLst>
          </a:custGeom>
          <a:solidFill>
            <a:srgbClr val="8B8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Google Shape;109;p14">
            <a:extLst>
              <a:ext uri="{FF2B5EF4-FFF2-40B4-BE49-F238E27FC236}">
                <a16:creationId xmlns:a16="http://schemas.microsoft.com/office/drawing/2014/main" id="{B1AAA05D-513A-C6D3-470D-14FB53EF2AED}"/>
              </a:ext>
            </a:extLst>
          </p:cNvPr>
          <p:cNvSpPr txBox="1"/>
          <p:nvPr/>
        </p:nvSpPr>
        <p:spPr>
          <a:xfrm>
            <a:off x="6146772" y="3717030"/>
            <a:ext cx="1551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Solution</a:t>
            </a:r>
            <a:r>
              <a:rPr lang="fr-FR" sz="1600" b="0" i="0" u="none" strike="noStrike" cap="non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 </a:t>
            </a:r>
            <a:r>
              <a:rPr lang="fr-FR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Proposée</a:t>
            </a:r>
            <a:endParaRPr sz="16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111;p14">
            <a:extLst>
              <a:ext uri="{FF2B5EF4-FFF2-40B4-BE49-F238E27FC236}">
                <a16:creationId xmlns:a16="http://schemas.microsoft.com/office/drawing/2014/main" id="{345EBCB9-B97A-8469-B083-0A8C0041C026}"/>
              </a:ext>
            </a:extLst>
          </p:cNvPr>
          <p:cNvSpPr/>
          <p:nvPr/>
        </p:nvSpPr>
        <p:spPr>
          <a:xfrm>
            <a:off x="4741236" y="1912919"/>
            <a:ext cx="1441875" cy="1755900"/>
          </a:xfrm>
          <a:custGeom>
            <a:avLst/>
            <a:gdLst/>
            <a:ahLst/>
            <a:cxnLst/>
            <a:rect l="l" t="t" r="r" b="b"/>
            <a:pathLst>
              <a:path w="57675" h="70236" extrusionOk="0">
                <a:moveTo>
                  <a:pt x="28838" y="0"/>
                </a:moveTo>
                <a:cubicBezTo>
                  <a:pt x="12931" y="0"/>
                  <a:pt x="1" y="12942"/>
                  <a:pt x="1" y="28837"/>
                </a:cubicBezTo>
                <a:cubicBezTo>
                  <a:pt x="1" y="29480"/>
                  <a:pt x="525" y="30004"/>
                  <a:pt x="1168" y="30004"/>
                </a:cubicBezTo>
                <a:cubicBezTo>
                  <a:pt x="1799" y="30004"/>
                  <a:pt x="2323" y="29480"/>
                  <a:pt x="2323" y="28837"/>
                </a:cubicBezTo>
                <a:cubicBezTo>
                  <a:pt x="2323" y="14216"/>
                  <a:pt x="14217" y="2322"/>
                  <a:pt x="28838" y="2322"/>
                </a:cubicBezTo>
                <a:cubicBezTo>
                  <a:pt x="43459" y="2322"/>
                  <a:pt x="55353" y="14216"/>
                  <a:pt x="55353" y="28837"/>
                </a:cubicBezTo>
                <a:cubicBezTo>
                  <a:pt x="55353" y="43458"/>
                  <a:pt x="43459" y="55352"/>
                  <a:pt x="28838" y="55352"/>
                </a:cubicBezTo>
                <a:cubicBezTo>
                  <a:pt x="28195" y="55352"/>
                  <a:pt x="27671" y="55864"/>
                  <a:pt x="27671" y="56507"/>
                </a:cubicBezTo>
                <a:lnTo>
                  <a:pt x="27671" y="66235"/>
                </a:lnTo>
                <a:lnTo>
                  <a:pt x="23039" y="61603"/>
                </a:lnTo>
                <a:cubicBezTo>
                  <a:pt x="22813" y="61371"/>
                  <a:pt x="22516" y="61255"/>
                  <a:pt x="22218" y="61255"/>
                </a:cubicBezTo>
                <a:cubicBezTo>
                  <a:pt x="21920" y="61255"/>
                  <a:pt x="21623" y="61371"/>
                  <a:pt x="21396" y="61603"/>
                </a:cubicBezTo>
                <a:cubicBezTo>
                  <a:pt x="20944" y="62056"/>
                  <a:pt x="20944" y="62782"/>
                  <a:pt x="21396" y="63234"/>
                </a:cubicBezTo>
                <a:lnTo>
                  <a:pt x="28052" y="69902"/>
                </a:lnTo>
                <a:cubicBezTo>
                  <a:pt x="28266" y="70116"/>
                  <a:pt x="28564" y="70235"/>
                  <a:pt x="28874" y="70235"/>
                </a:cubicBezTo>
                <a:cubicBezTo>
                  <a:pt x="29183" y="70235"/>
                  <a:pt x="29481" y="70116"/>
                  <a:pt x="29695" y="69902"/>
                </a:cubicBezTo>
                <a:lnTo>
                  <a:pt x="36351" y="63234"/>
                </a:lnTo>
                <a:cubicBezTo>
                  <a:pt x="36803" y="62782"/>
                  <a:pt x="36803" y="62056"/>
                  <a:pt x="36351" y="61603"/>
                </a:cubicBezTo>
                <a:cubicBezTo>
                  <a:pt x="36124" y="61371"/>
                  <a:pt x="35827" y="61255"/>
                  <a:pt x="35529" y="61255"/>
                </a:cubicBezTo>
                <a:cubicBezTo>
                  <a:pt x="35231" y="61255"/>
                  <a:pt x="34934" y="61371"/>
                  <a:pt x="34708" y="61603"/>
                </a:cubicBezTo>
                <a:lnTo>
                  <a:pt x="29993" y="66318"/>
                </a:lnTo>
                <a:lnTo>
                  <a:pt x="29993" y="57650"/>
                </a:lnTo>
                <a:cubicBezTo>
                  <a:pt x="45364" y="57031"/>
                  <a:pt x="57675" y="44351"/>
                  <a:pt x="57675" y="28837"/>
                </a:cubicBezTo>
                <a:cubicBezTo>
                  <a:pt x="57675" y="12942"/>
                  <a:pt x="44733" y="0"/>
                  <a:pt x="28838" y="0"/>
                </a:cubicBezTo>
                <a:close/>
              </a:path>
            </a:pathLst>
          </a:custGeom>
          <a:solidFill>
            <a:srgbClr val="FDD7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2;p14">
            <a:extLst>
              <a:ext uri="{FF2B5EF4-FFF2-40B4-BE49-F238E27FC236}">
                <a16:creationId xmlns:a16="http://schemas.microsoft.com/office/drawing/2014/main" id="{8DD83AA1-4A98-A044-D511-D2BADD50790B}"/>
              </a:ext>
            </a:extLst>
          </p:cNvPr>
          <p:cNvSpPr/>
          <p:nvPr/>
        </p:nvSpPr>
        <p:spPr>
          <a:xfrm>
            <a:off x="4972811" y="2144494"/>
            <a:ext cx="978725" cy="978700"/>
          </a:xfrm>
          <a:custGeom>
            <a:avLst/>
            <a:gdLst/>
            <a:ahLst/>
            <a:cxnLst/>
            <a:rect l="l" t="t" r="r" b="b"/>
            <a:pathLst>
              <a:path w="39149" h="39148" extrusionOk="0">
                <a:moveTo>
                  <a:pt x="19575" y="0"/>
                </a:moveTo>
                <a:cubicBezTo>
                  <a:pt x="8764" y="0"/>
                  <a:pt x="1" y="8763"/>
                  <a:pt x="1" y="19574"/>
                </a:cubicBezTo>
                <a:cubicBezTo>
                  <a:pt x="1" y="30385"/>
                  <a:pt x="8764" y="39148"/>
                  <a:pt x="19575" y="39148"/>
                </a:cubicBezTo>
                <a:cubicBezTo>
                  <a:pt x="30386" y="39148"/>
                  <a:pt x="39149" y="30385"/>
                  <a:pt x="39149" y="19574"/>
                </a:cubicBezTo>
                <a:cubicBezTo>
                  <a:pt x="39149" y="8763"/>
                  <a:pt x="30386" y="0"/>
                  <a:pt x="19575" y="0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114;p14">
            <a:extLst>
              <a:ext uri="{FF2B5EF4-FFF2-40B4-BE49-F238E27FC236}">
                <a16:creationId xmlns:a16="http://schemas.microsoft.com/office/drawing/2014/main" id="{74D08103-A944-3025-D34C-4FDD5F4CE503}"/>
              </a:ext>
            </a:extLst>
          </p:cNvPr>
          <p:cNvSpPr txBox="1"/>
          <p:nvPr/>
        </p:nvSpPr>
        <p:spPr>
          <a:xfrm>
            <a:off x="4709999" y="3588419"/>
            <a:ext cx="166690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Problématiques</a:t>
            </a:r>
            <a:endParaRPr sz="16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115;p14">
            <a:extLst>
              <a:ext uri="{FF2B5EF4-FFF2-40B4-BE49-F238E27FC236}">
                <a16:creationId xmlns:a16="http://schemas.microsoft.com/office/drawing/2014/main" id="{134A1B27-EFA5-186C-27A0-A28610EF057A}"/>
              </a:ext>
            </a:extLst>
          </p:cNvPr>
          <p:cNvSpPr/>
          <p:nvPr/>
        </p:nvSpPr>
        <p:spPr>
          <a:xfrm>
            <a:off x="3589011" y="2144494"/>
            <a:ext cx="978725" cy="978700"/>
          </a:xfrm>
          <a:custGeom>
            <a:avLst/>
            <a:gdLst/>
            <a:ahLst/>
            <a:cxnLst/>
            <a:rect l="l" t="t" r="r" b="b"/>
            <a:pathLst>
              <a:path w="39149" h="39148" extrusionOk="0">
                <a:moveTo>
                  <a:pt x="19575" y="0"/>
                </a:moveTo>
                <a:cubicBezTo>
                  <a:pt x="8764" y="0"/>
                  <a:pt x="1" y="8763"/>
                  <a:pt x="1" y="19574"/>
                </a:cubicBezTo>
                <a:cubicBezTo>
                  <a:pt x="1" y="30385"/>
                  <a:pt x="8764" y="39148"/>
                  <a:pt x="19575" y="39148"/>
                </a:cubicBezTo>
                <a:cubicBezTo>
                  <a:pt x="30386" y="39148"/>
                  <a:pt x="39149" y="30385"/>
                  <a:pt x="39149" y="19574"/>
                </a:cubicBezTo>
                <a:cubicBezTo>
                  <a:pt x="39149" y="8763"/>
                  <a:pt x="30386" y="0"/>
                  <a:pt x="19575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116;p14">
            <a:extLst>
              <a:ext uri="{FF2B5EF4-FFF2-40B4-BE49-F238E27FC236}">
                <a16:creationId xmlns:a16="http://schemas.microsoft.com/office/drawing/2014/main" id="{C8CAD6F7-1B99-DEBA-6956-7EA68299FB27}"/>
              </a:ext>
            </a:extLst>
          </p:cNvPr>
          <p:cNvSpPr/>
          <p:nvPr/>
        </p:nvSpPr>
        <p:spPr>
          <a:xfrm>
            <a:off x="3357436" y="1912919"/>
            <a:ext cx="1441875" cy="1755900"/>
          </a:xfrm>
          <a:custGeom>
            <a:avLst/>
            <a:gdLst/>
            <a:ahLst/>
            <a:cxnLst/>
            <a:rect l="l" t="t" r="r" b="b"/>
            <a:pathLst>
              <a:path w="57675" h="70236" extrusionOk="0">
                <a:moveTo>
                  <a:pt x="28838" y="0"/>
                </a:moveTo>
                <a:cubicBezTo>
                  <a:pt x="12943" y="0"/>
                  <a:pt x="1" y="12942"/>
                  <a:pt x="1" y="28837"/>
                </a:cubicBezTo>
                <a:cubicBezTo>
                  <a:pt x="1" y="29480"/>
                  <a:pt x="525" y="30004"/>
                  <a:pt x="1168" y="30004"/>
                </a:cubicBezTo>
                <a:cubicBezTo>
                  <a:pt x="1810" y="30004"/>
                  <a:pt x="2334" y="29480"/>
                  <a:pt x="2334" y="28837"/>
                </a:cubicBezTo>
                <a:cubicBezTo>
                  <a:pt x="2334" y="14216"/>
                  <a:pt x="14217" y="2322"/>
                  <a:pt x="28838" y="2322"/>
                </a:cubicBezTo>
                <a:cubicBezTo>
                  <a:pt x="43459" y="2322"/>
                  <a:pt x="55353" y="14216"/>
                  <a:pt x="55353" y="28837"/>
                </a:cubicBezTo>
                <a:cubicBezTo>
                  <a:pt x="55353" y="43458"/>
                  <a:pt x="43459" y="55352"/>
                  <a:pt x="28838" y="55352"/>
                </a:cubicBezTo>
                <a:cubicBezTo>
                  <a:pt x="28195" y="55352"/>
                  <a:pt x="27683" y="55864"/>
                  <a:pt x="27683" y="56507"/>
                </a:cubicBezTo>
                <a:lnTo>
                  <a:pt x="27683" y="66247"/>
                </a:lnTo>
                <a:lnTo>
                  <a:pt x="23027" y="61603"/>
                </a:lnTo>
                <a:cubicBezTo>
                  <a:pt x="22801" y="61371"/>
                  <a:pt x="22507" y="61255"/>
                  <a:pt x="22210" y="61255"/>
                </a:cubicBezTo>
                <a:cubicBezTo>
                  <a:pt x="21914" y="61255"/>
                  <a:pt x="21617" y="61371"/>
                  <a:pt x="21384" y="61603"/>
                </a:cubicBezTo>
                <a:cubicBezTo>
                  <a:pt x="20932" y="62056"/>
                  <a:pt x="20932" y="62782"/>
                  <a:pt x="21384" y="63234"/>
                </a:cubicBezTo>
                <a:lnTo>
                  <a:pt x="28052" y="69902"/>
                </a:lnTo>
                <a:cubicBezTo>
                  <a:pt x="28278" y="70128"/>
                  <a:pt x="28576" y="70235"/>
                  <a:pt x="28873" y="70235"/>
                </a:cubicBezTo>
                <a:cubicBezTo>
                  <a:pt x="29171" y="70235"/>
                  <a:pt x="29457" y="70128"/>
                  <a:pt x="29695" y="69902"/>
                </a:cubicBezTo>
                <a:lnTo>
                  <a:pt x="36351" y="63234"/>
                </a:lnTo>
                <a:cubicBezTo>
                  <a:pt x="36803" y="62782"/>
                  <a:pt x="36803" y="62056"/>
                  <a:pt x="36351" y="61603"/>
                </a:cubicBezTo>
                <a:cubicBezTo>
                  <a:pt x="36124" y="61371"/>
                  <a:pt x="35827" y="61255"/>
                  <a:pt x="35529" y="61255"/>
                </a:cubicBezTo>
                <a:cubicBezTo>
                  <a:pt x="35231" y="61255"/>
                  <a:pt x="34934" y="61371"/>
                  <a:pt x="34707" y="61603"/>
                </a:cubicBezTo>
                <a:lnTo>
                  <a:pt x="30004" y="66306"/>
                </a:lnTo>
                <a:lnTo>
                  <a:pt x="30004" y="57650"/>
                </a:lnTo>
                <a:cubicBezTo>
                  <a:pt x="45364" y="57031"/>
                  <a:pt x="57675" y="44351"/>
                  <a:pt x="57675" y="28837"/>
                </a:cubicBezTo>
                <a:cubicBezTo>
                  <a:pt x="57675" y="12942"/>
                  <a:pt x="44744" y="0"/>
                  <a:pt x="28838" y="0"/>
                </a:cubicBezTo>
                <a:close/>
              </a:path>
            </a:pathLst>
          </a:custGeom>
          <a:solidFill>
            <a:srgbClr val="9CD0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8;p14">
            <a:extLst>
              <a:ext uri="{FF2B5EF4-FFF2-40B4-BE49-F238E27FC236}">
                <a16:creationId xmlns:a16="http://schemas.microsoft.com/office/drawing/2014/main" id="{3B57B4A3-4CA1-0BC6-FCC4-C8C941762476}"/>
              </a:ext>
            </a:extLst>
          </p:cNvPr>
          <p:cNvSpPr txBox="1"/>
          <p:nvPr/>
        </p:nvSpPr>
        <p:spPr>
          <a:xfrm>
            <a:off x="3319130" y="3696552"/>
            <a:ext cx="1551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700"/>
            </a:pPr>
            <a:r>
              <a:rPr lang="fr-FR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Organisme d’Accueil </a:t>
            </a:r>
            <a:endParaRPr sz="16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</a:endParaRPr>
          </a:p>
        </p:txBody>
      </p:sp>
      <p:sp>
        <p:nvSpPr>
          <p:cNvPr id="16" name="Google Shape;119;p14">
            <a:extLst>
              <a:ext uri="{FF2B5EF4-FFF2-40B4-BE49-F238E27FC236}">
                <a16:creationId xmlns:a16="http://schemas.microsoft.com/office/drawing/2014/main" id="{D7861D11-434D-A7D5-B1CA-7BF3A6ACD021}"/>
              </a:ext>
            </a:extLst>
          </p:cNvPr>
          <p:cNvSpPr/>
          <p:nvPr/>
        </p:nvSpPr>
        <p:spPr>
          <a:xfrm>
            <a:off x="6693507" y="2425000"/>
            <a:ext cx="307625" cy="300022"/>
          </a:xfrm>
          <a:custGeom>
            <a:avLst/>
            <a:gdLst/>
            <a:ahLst/>
            <a:cxnLst/>
            <a:rect l="l" t="t" r="r" b="b"/>
            <a:pathLst>
              <a:path w="9138" h="9106" extrusionOk="0">
                <a:moveTo>
                  <a:pt x="4097" y="1292"/>
                </a:moveTo>
                <a:cubicBezTo>
                  <a:pt x="4349" y="1292"/>
                  <a:pt x="4538" y="1450"/>
                  <a:pt x="4538" y="1702"/>
                </a:cubicBezTo>
                <a:cubicBezTo>
                  <a:pt x="4538" y="1922"/>
                  <a:pt x="4349" y="2111"/>
                  <a:pt x="4160" y="2111"/>
                </a:cubicBezTo>
                <a:cubicBezTo>
                  <a:pt x="2994" y="2111"/>
                  <a:pt x="2112" y="3056"/>
                  <a:pt x="2049" y="4222"/>
                </a:cubicBezTo>
                <a:cubicBezTo>
                  <a:pt x="2049" y="4443"/>
                  <a:pt x="1860" y="4600"/>
                  <a:pt x="1639" y="4600"/>
                </a:cubicBezTo>
                <a:cubicBezTo>
                  <a:pt x="1387" y="4600"/>
                  <a:pt x="1198" y="4411"/>
                  <a:pt x="1198" y="4222"/>
                </a:cubicBezTo>
                <a:cubicBezTo>
                  <a:pt x="1198" y="2584"/>
                  <a:pt x="2490" y="1324"/>
                  <a:pt x="4097" y="1292"/>
                </a:cubicBezTo>
                <a:close/>
                <a:moveTo>
                  <a:pt x="4569" y="0"/>
                </a:moveTo>
                <a:cubicBezTo>
                  <a:pt x="2049" y="0"/>
                  <a:pt x="1" y="2048"/>
                  <a:pt x="1" y="4569"/>
                </a:cubicBezTo>
                <a:cubicBezTo>
                  <a:pt x="1" y="6207"/>
                  <a:pt x="946" y="7688"/>
                  <a:pt x="2332" y="8475"/>
                </a:cubicBezTo>
                <a:cubicBezTo>
                  <a:pt x="2458" y="8507"/>
                  <a:pt x="2521" y="8664"/>
                  <a:pt x="2521" y="8822"/>
                </a:cubicBezTo>
                <a:lnTo>
                  <a:pt x="2521" y="9105"/>
                </a:lnTo>
                <a:lnTo>
                  <a:pt x="6680" y="9105"/>
                </a:lnTo>
                <a:lnTo>
                  <a:pt x="6680" y="8822"/>
                </a:lnTo>
                <a:cubicBezTo>
                  <a:pt x="6680" y="8696"/>
                  <a:pt x="6743" y="8570"/>
                  <a:pt x="6900" y="8507"/>
                </a:cubicBezTo>
                <a:cubicBezTo>
                  <a:pt x="8255" y="7719"/>
                  <a:pt x="9137" y="6270"/>
                  <a:pt x="9137" y="4569"/>
                </a:cubicBezTo>
                <a:cubicBezTo>
                  <a:pt x="9137" y="2048"/>
                  <a:pt x="7089" y="32"/>
                  <a:pt x="45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20;p14">
            <a:extLst>
              <a:ext uri="{FF2B5EF4-FFF2-40B4-BE49-F238E27FC236}">
                <a16:creationId xmlns:a16="http://schemas.microsoft.com/office/drawing/2014/main" id="{478441DC-2DF9-9CC9-8623-AE43C52ED851}"/>
              </a:ext>
            </a:extLst>
          </p:cNvPr>
          <p:cNvSpPr/>
          <p:nvPr/>
        </p:nvSpPr>
        <p:spPr>
          <a:xfrm>
            <a:off x="6772561" y="2748917"/>
            <a:ext cx="149861" cy="72012"/>
          </a:xfrm>
          <a:custGeom>
            <a:avLst/>
            <a:gdLst/>
            <a:ahLst/>
            <a:cxnLst/>
            <a:rect l="l" t="t" r="r" b="b"/>
            <a:pathLst>
              <a:path w="4128" h="2710" extrusionOk="0">
                <a:moveTo>
                  <a:pt x="1" y="0"/>
                </a:moveTo>
                <a:lnTo>
                  <a:pt x="1" y="662"/>
                </a:lnTo>
                <a:cubicBezTo>
                  <a:pt x="1" y="1198"/>
                  <a:pt x="410" y="1702"/>
                  <a:pt x="883" y="1859"/>
                </a:cubicBezTo>
                <a:cubicBezTo>
                  <a:pt x="1040" y="2363"/>
                  <a:pt x="1513" y="2710"/>
                  <a:pt x="2049" y="2710"/>
                </a:cubicBezTo>
                <a:cubicBezTo>
                  <a:pt x="2647" y="2710"/>
                  <a:pt x="3120" y="2363"/>
                  <a:pt x="3277" y="1859"/>
                </a:cubicBezTo>
                <a:cubicBezTo>
                  <a:pt x="3781" y="1702"/>
                  <a:pt x="4128" y="1198"/>
                  <a:pt x="4128" y="662"/>
                </a:cubicBezTo>
                <a:lnTo>
                  <a:pt x="41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1;p14">
            <a:extLst>
              <a:ext uri="{FF2B5EF4-FFF2-40B4-BE49-F238E27FC236}">
                <a16:creationId xmlns:a16="http://schemas.microsoft.com/office/drawing/2014/main" id="{A4E43F04-5185-881B-884F-BD0A9829B7AE}"/>
              </a:ext>
            </a:extLst>
          </p:cNvPr>
          <p:cNvSpPr/>
          <p:nvPr/>
        </p:nvSpPr>
        <p:spPr>
          <a:xfrm>
            <a:off x="5259395" y="2462732"/>
            <a:ext cx="392449" cy="371208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9636" y="2334"/>
                </a:moveTo>
                <a:cubicBezTo>
                  <a:pt x="12223" y="2334"/>
                  <a:pt x="14153" y="4367"/>
                  <a:pt x="14153" y="6815"/>
                </a:cubicBezTo>
                <a:cubicBezTo>
                  <a:pt x="14153" y="8501"/>
                  <a:pt x="13214" y="10049"/>
                  <a:pt x="11714" y="10826"/>
                </a:cubicBezTo>
                <a:cubicBezTo>
                  <a:pt x="11401" y="10986"/>
                  <a:pt x="11362" y="11142"/>
                  <a:pt x="11344" y="11202"/>
                </a:cubicBezTo>
                <a:cubicBezTo>
                  <a:pt x="11141" y="11958"/>
                  <a:pt x="10458" y="12455"/>
                  <a:pt x="9710" y="12455"/>
                </a:cubicBezTo>
                <a:cubicBezTo>
                  <a:pt x="9569" y="12455"/>
                  <a:pt x="9426" y="12438"/>
                  <a:pt x="9284" y="12401"/>
                </a:cubicBezTo>
                <a:cubicBezTo>
                  <a:pt x="8383" y="12169"/>
                  <a:pt x="7841" y="11254"/>
                  <a:pt x="8064" y="10353"/>
                </a:cubicBezTo>
                <a:cubicBezTo>
                  <a:pt x="8338" y="9260"/>
                  <a:pt x="9061" y="8384"/>
                  <a:pt x="10154" y="7818"/>
                </a:cubicBezTo>
                <a:cubicBezTo>
                  <a:pt x="10832" y="7465"/>
                  <a:pt x="10973" y="6556"/>
                  <a:pt x="10434" y="6017"/>
                </a:cubicBezTo>
                <a:cubicBezTo>
                  <a:pt x="10219" y="5801"/>
                  <a:pt x="9934" y="5700"/>
                  <a:pt x="9650" y="5700"/>
                </a:cubicBezTo>
                <a:cubicBezTo>
                  <a:pt x="9078" y="5700"/>
                  <a:pt x="8507" y="6109"/>
                  <a:pt x="8507" y="6815"/>
                </a:cubicBezTo>
                <a:cubicBezTo>
                  <a:pt x="8507" y="7749"/>
                  <a:pt x="7748" y="8507"/>
                  <a:pt x="6812" y="8507"/>
                </a:cubicBezTo>
                <a:cubicBezTo>
                  <a:pt x="5875" y="8507"/>
                  <a:pt x="5119" y="7749"/>
                  <a:pt x="5119" y="6815"/>
                </a:cubicBezTo>
                <a:cubicBezTo>
                  <a:pt x="5119" y="4388"/>
                  <a:pt x="7028" y="2334"/>
                  <a:pt x="9636" y="2334"/>
                </a:cubicBezTo>
                <a:close/>
                <a:moveTo>
                  <a:pt x="9636" y="13588"/>
                </a:moveTo>
                <a:cubicBezTo>
                  <a:pt x="9854" y="13588"/>
                  <a:pt x="10074" y="13630"/>
                  <a:pt x="10284" y="13717"/>
                </a:cubicBezTo>
                <a:cubicBezTo>
                  <a:pt x="10916" y="13979"/>
                  <a:pt x="11328" y="14596"/>
                  <a:pt x="11328" y="15283"/>
                </a:cubicBezTo>
                <a:cubicBezTo>
                  <a:pt x="11328" y="16219"/>
                  <a:pt x="10570" y="16975"/>
                  <a:pt x="9636" y="16978"/>
                </a:cubicBezTo>
                <a:cubicBezTo>
                  <a:pt x="8950" y="16978"/>
                  <a:pt x="8332" y="16562"/>
                  <a:pt x="8070" y="15930"/>
                </a:cubicBezTo>
                <a:cubicBezTo>
                  <a:pt x="7808" y="15298"/>
                  <a:pt x="7953" y="14569"/>
                  <a:pt x="8438" y="14084"/>
                </a:cubicBezTo>
                <a:cubicBezTo>
                  <a:pt x="8762" y="13760"/>
                  <a:pt x="9195" y="13588"/>
                  <a:pt x="9636" y="13588"/>
                </a:cubicBezTo>
                <a:close/>
                <a:moveTo>
                  <a:pt x="9636" y="1"/>
                </a:moveTo>
                <a:cubicBezTo>
                  <a:pt x="4330" y="1"/>
                  <a:pt x="0" y="4331"/>
                  <a:pt x="0" y="9637"/>
                </a:cubicBezTo>
                <a:cubicBezTo>
                  <a:pt x="0" y="14945"/>
                  <a:pt x="4330" y="19273"/>
                  <a:pt x="9636" y="19273"/>
                </a:cubicBezTo>
                <a:cubicBezTo>
                  <a:pt x="14939" y="19273"/>
                  <a:pt x="19272" y="14945"/>
                  <a:pt x="19272" y="9637"/>
                </a:cubicBezTo>
                <a:cubicBezTo>
                  <a:pt x="19272" y="4331"/>
                  <a:pt x="14942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2;p14">
            <a:extLst>
              <a:ext uri="{FF2B5EF4-FFF2-40B4-BE49-F238E27FC236}">
                <a16:creationId xmlns:a16="http://schemas.microsoft.com/office/drawing/2014/main" id="{0874C947-415E-8BD9-39C2-B43035B2B3FE}"/>
              </a:ext>
            </a:extLst>
          </p:cNvPr>
          <p:cNvGrpSpPr/>
          <p:nvPr/>
        </p:nvGrpSpPr>
        <p:grpSpPr>
          <a:xfrm>
            <a:off x="144516" y="-4651"/>
            <a:ext cx="1884600" cy="4707595"/>
            <a:chOff x="456175" y="-101824"/>
            <a:chExt cx="1884600" cy="4707595"/>
          </a:xfrm>
        </p:grpSpPr>
        <p:grpSp>
          <p:nvGrpSpPr>
            <p:cNvPr id="20" name="Google Shape;123;p14">
              <a:extLst>
                <a:ext uri="{FF2B5EF4-FFF2-40B4-BE49-F238E27FC236}">
                  <a16:creationId xmlns:a16="http://schemas.microsoft.com/office/drawing/2014/main" id="{FFB3793E-4DA2-32A4-108A-5BB220762AE4}"/>
                </a:ext>
              </a:extLst>
            </p:cNvPr>
            <p:cNvGrpSpPr/>
            <p:nvPr/>
          </p:nvGrpSpPr>
          <p:grpSpPr>
            <a:xfrm>
              <a:off x="456175" y="-101824"/>
              <a:ext cx="1884600" cy="1876862"/>
              <a:chOff x="2362253" y="1618051"/>
              <a:chExt cx="1884600" cy="1876862"/>
            </a:xfrm>
          </p:grpSpPr>
          <p:sp>
            <p:nvSpPr>
              <p:cNvPr id="22" name="Google Shape;124;p14">
                <a:extLst>
                  <a:ext uri="{FF2B5EF4-FFF2-40B4-BE49-F238E27FC236}">
                    <a16:creationId xmlns:a16="http://schemas.microsoft.com/office/drawing/2014/main" id="{C1B2BEB9-3EA4-1901-6600-728AF6267EBD}"/>
                  </a:ext>
                </a:extLst>
              </p:cNvPr>
              <p:cNvSpPr/>
              <p:nvPr/>
            </p:nvSpPr>
            <p:spPr>
              <a:xfrm>
                <a:off x="3049685" y="2572858"/>
                <a:ext cx="445903" cy="439501"/>
              </a:xfrm>
              <a:custGeom>
                <a:avLst/>
                <a:gdLst/>
                <a:ahLst/>
                <a:cxnLst/>
                <a:rect l="l" t="t" r="r" b="b"/>
                <a:pathLst>
                  <a:path w="15741" h="15515" extrusionOk="0">
                    <a:moveTo>
                      <a:pt x="8943" y="596"/>
                    </a:moveTo>
                    <a:cubicBezTo>
                      <a:pt x="9383" y="596"/>
                      <a:pt x="9740" y="977"/>
                      <a:pt x="9740" y="1418"/>
                    </a:cubicBezTo>
                    <a:cubicBezTo>
                      <a:pt x="9740" y="1858"/>
                      <a:pt x="9383" y="2239"/>
                      <a:pt x="8943" y="2239"/>
                    </a:cubicBezTo>
                    <a:lnTo>
                      <a:pt x="1418" y="2239"/>
                    </a:lnTo>
                    <a:cubicBezTo>
                      <a:pt x="977" y="2239"/>
                      <a:pt x="620" y="1858"/>
                      <a:pt x="620" y="1418"/>
                    </a:cubicBezTo>
                    <a:cubicBezTo>
                      <a:pt x="620" y="977"/>
                      <a:pt x="977" y="596"/>
                      <a:pt x="1418" y="596"/>
                    </a:cubicBezTo>
                    <a:close/>
                    <a:moveTo>
                      <a:pt x="12574" y="2834"/>
                    </a:moveTo>
                    <a:cubicBezTo>
                      <a:pt x="13014" y="2834"/>
                      <a:pt x="13372" y="3215"/>
                      <a:pt x="13372" y="3656"/>
                    </a:cubicBezTo>
                    <a:cubicBezTo>
                      <a:pt x="13372" y="4096"/>
                      <a:pt x="13014" y="4466"/>
                      <a:pt x="12574" y="4466"/>
                    </a:cubicBezTo>
                    <a:lnTo>
                      <a:pt x="5037" y="4466"/>
                    </a:lnTo>
                    <a:cubicBezTo>
                      <a:pt x="4597" y="4466"/>
                      <a:pt x="4240" y="4096"/>
                      <a:pt x="4240" y="3656"/>
                    </a:cubicBezTo>
                    <a:cubicBezTo>
                      <a:pt x="4240" y="3215"/>
                      <a:pt x="4597" y="2834"/>
                      <a:pt x="5037" y="2834"/>
                    </a:cubicBezTo>
                    <a:close/>
                    <a:moveTo>
                      <a:pt x="10609" y="5061"/>
                    </a:moveTo>
                    <a:cubicBezTo>
                      <a:pt x="10728" y="5061"/>
                      <a:pt x="10848" y="5073"/>
                      <a:pt x="10955" y="5120"/>
                    </a:cubicBezTo>
                    <a:cubicBezTo>
                      <a:pt x="10812" y="5108"/>
                      <a:pt x="10657" y="5061"/>
                      <a:pt x="10514" y="5061"/>
                    </a:cubicBezTo>
                    <a:close/>
                    <a:moveTo>
                      <a:pt x="10514" y="5061"/>
                    </a:moveTo>
                    <a:cubicBezTo>
                      <a:pt x="9074" y="5061"/>
                      <a:pt x="7764" y="5656"/>
                      <a:pt x="6811" y="6549"/>
                    </a:cubicBezTo>
                    <a:lnTo>
                      <a:pt x="3073" y="6549"/>
                    </a:lnTo>
                    <a:cubicBezTo>
                      <a:pt x="2632" y="6549"/>
                      <a:pt x="2275" y="6251"/>
                      <a:pt x="2275" y="5811"/>
                    </a:cubicBezTo>
                    <a:cubicBezTo>
                      <a:pt x="2275" y="5370"/>
                      <a:pt x="2632" y="5061"/>
                      <a:pt x="3073" y="5061"/>
                    </a:cubicBezTo>
                    <a:close/>
                    <a:moveTo>
                      <a:pt x="6287" y="7299"/>
                    </a:moveTo>
                    <a:cubicBezTo>
                      <a:pt x="5942" y="7740"/>
                      <a:pt x="5668" y="8192"/>
                      <a:pt x="5502" y="8788"/>
                    </a:cubicBezTo>
                    <a:lnTo>
                      <a:pt x="3073" y="8788"/>
                    </a:lnTo>
                    <a:cubicBezTo>
                      <a:pt x="2632" y="8788"/>
                      <a:pt x="2275" y="8490"/>
                      <a:pt x="2275" y="8037"/>
                    </a:cubicBezTo>
                    <a:cubicBezTo>
                      <a:pt x="2275" y="7597"/>
                      <a:pt x="2632" y="7299"/>
                      <a:pt x="3073" y="7299"/>
                    </a:cubicBezTo>
                    <a:close/>
                    <a:moveTo>
                      <a:pt x="5359" y="9383"/>
                    </a:moveTo>
                    <a:cubicBezTo>
                      <a:pt x="5311" y="9680"/>
                      <a:pt x="5287" y="9966"/>
                      <a:pt x="5287" y="10264"/>
                    </a:cubicBezTo>
                    <a:cubicBezTo>
                      <a:pt x="5287" y="10514"/>
                      <a:pt x="5311" y="10871"/>
                      <a:pt x="5335" y="11014"/>
                    </a:cubicBezTo>
                    <a:lnTo>
                      <a:pt x="3073" y="11014"/>
                    </a:lnTo>
                    <a:cubicBezTo>
                      <a:pt x="2632" y="11014"/>
                      <a:pt x="2275" y="10645"/>
                      <a:pt x="2275" y="10204"/>
                    </a:cubicBezTo>
                    <a:cubicBezTo>
                      <a:pt x="2275" y="9764"/>
                      <a:pt x="2632" y="9383"/>
                      <a:pt x="3073" y="9383"/>
                    </a:cubicBezTo>
                    <a:close/>
                    <a:moveTo>
                      <a:pt x="5466" y="11609"/>
                    </a:moveTo>
                    <a:cubicBezTo>
                      <a:pt x="5621" y="12205"/>
                      <a:pt x="5871" y="12800"/>
                      <a:pt x="6204" y="13252"/>
                    </a:cubicBezTo>
                    <a:lnTo>
                      <a:pt x="3073" y="13252"/>
                    </a:lnTo>
                    <a:cubicBezTo>
                      <a:pt x="2632" y="13252"/>
                      <a:pt x="2275" y="12871"/>
                      <a:pt x="2275" y="12431"/>
                    </a:cubicBezTo>
                    <a:cubicBezTo>
                      <a:pt x="2275" y="11990"/>
                      <a:pt x="2632" y="11609"/>
                      <a:pt x="3073" y="11609"/>
                    </a:cubicBezTo>
                    <a:close/>
                    <a:moveTo>
                      <a:pt x="10514" y="5692"/>
                    </a:moveTo>
                    <a:cubicBezTo>
                      <a:pt x="13050" y="5692"/>
                      <a:pt x="15122" y="7764"/>
                      <a:pt x="15122" y="10300"/>
                    </a:cubicBezTo>
                    <a:cubicBezTo>
                      <a:pt x="15122" y="12848"/>
                      <a:pt x="13050" y="14919"/>
                      <a:pt x="10514" y="14919"/>
                    </a:cubicBezTo>
                    <a:cubicBezTo>
                      <a:pt x="7966" y="14919"/>
                      <a:pt x="5906" y="12848"/>
                      <a:pt x="5906" y="10300"/>
                    </a:cubicBezTo>
                    <a:cubicBezTo>
                      <a:pt x="5906" y="7764"/>
                      <a:pt x="7966" y="5692"/>
                      <a:pt x="10514" y="5692"/>
                    </a:cubicBezTo>
                    <a:close/>
                    <a:moveTo>
                      <a:pt x="1418" y="1"/>
                    </a:moveTo>
                    <a:cubicBezTo>
                      <a:pt x="632" y="1"/>
                      <a:pt x="1" y="644"/>
                      <a:pt x="1" y="1418"/>
                    </a:cubicBezTo>
                    <a:cubicBezTo>
                      <a:pt x="1" y="2203"/>
                      <a:pt x="632" y="2834"/>
                      <a:pt x="1418" y="2834"/>
                    </a:cubicBezTo>
                    <a:lnTo>
                      <a:pt x="3870" y="2834"/>
                    </a:lnTo>
                    <a:cubicBezTo>
                      <a:pt x="3716" y="2977"/>
                      <a:pt x="3632" y="3358"/>
                      <a:pt x="3632" y="3656"/>
                    </a:cubicBezTo>
                    <a:cubicBezTo>
                      <a:pt x="3632" y="3954"/>
                      <a:pt x="3716" y="4168"/>
                      <a:pt x="3870" y="4466"/>
                    </a:cubicBezTo>
                    <a:lnTo>
                      <a:pt x="3073" y="4466"/>
                    </a:lnTo>
                    <a:cubicBezTo>
                      <a:pt x="2299" y="4466"/>
                      <a:pt x="1656" y="5073"/>
                      <a:pt x="1656" y="5847"/>
                    </a:cubicBezTo>
                    <a:cubicBezTo>
                      <a:pt x="1656" y="6299"/>
                      <a:pt x="1870" y="6680"/>
                      <a:pt x="2192" y="6942"/>
                    </a:cubicBezTo>
                    <a:cubicBezTo>
                      <a:pt x="1870" y="7204"/>
                      <a:pt x="1656" y="7585"/>
                      <a:pt x="1656" y="8037"/>
                    </a:cubicBezTo>
                    <a:cubicBezTo>
                      <a:pt x="1656" y="8490"/>
                      <a:pt x="1870" y="8883"/>
                      <a:pt x="2192" y="9145"/>
                    </a:cubicBezTo>
                    <a:cubicBezTo>
                      <a:pt x="1870" y="9395"/>
                      <a:pt x="1656" y="9800"/>
                      <a:pt x="1656" y="10240"/>
                    </a:cubicBezTo>
                    <a:cubicBezTo>
                      <a:pt x="1656" y="10693"/>
                      <a:pt x="1870" y="11097"/>
                      <a:pt x="2192" y="11347"/>
                    </a:cubicBezTo>
                    <a:cubicBezTo>
                      <a:pt x="1870" y="11609"/>
                      <a:pt x="1656" y="12002"/>
                      <a:pt x="1656" y="12443"/>
                    </a:cubicBezTo>
                    <a:cubicBezTo>
                      <a:pt x="1656" y="13229"/>
                      <a:pt x="2299" y="13848"/>
                      <a:pt x="3073" y="13848"/>
                    </a:cubicBezTo>
                    <a:lnTo>
                      <a:pt x="6692" y="13848"/>
                    </a:lnTo>
                    <a:cubicBezTo>
                      <a:pt x="7657" y="14895"/>
                      <a:pt x="9014" y="15515"/>
                      <a:pt x="10514" y="15515"/>
                    </a:cubicBezTo>
                    <a:cubicBezTo>
                      <a:pt x="13395" y="15515"/>
                      <a:pt x="15741" y="13193"/>
                      <a:pt x="15741" y="10312"/>
                    </a:cubicBezTo>
                    <a:cubicBezTo>
                      <a:pt x="15741" y="7918"/>
                      <a:pt x="14110" y="5906"/>
                      <a:pt x="11907" y="5299"/>
                    </a:cubicBezTo>
                    <a:cubicBezTo>
                      <a:pt x="11871" y="5204"/>
                      <a:pt x="11824" y="5061"/>
                      <a:pt x="11776" y="5061"/>
                    </a:cubicBezTo>
                    <a:lnTo>
                      <a:pt x="12574" y="5061"/>
                    </a:lnTo>
                    <a:cubicBezTo>
                      <a:pt x="13348" y="5061"/>
                      <a:pt x="13991" y="4430"/>
                      <a:pt x="13991" y="3656"/>
                    </a:cubicBezTo>
                    <a:cubicBezTo>
                      <a:pt x="13991" y="2870"/>
                      <a:pt x="13348" y="2239"/>
                      <a:pt x="12574" y="2239"/>
                    </a:cubicBezTo>
                    <a:lnTo>
                      <a:pt x="10109" y="2239"/>
                    </a:lnTo>
                    <a:cubicBezTo>
                      <a:pt x="10264" y="1941"/>
                      <a:pt x="10359" y="1727"/>
                      <a:pt x="10359" y="1429"/>
                    </a:cubicBezTo>
                    <a:cubicBezTo>
                      <a:pt x="10359" y="656"/>
                      <a:pt x="9728" y="1"/>
                      <a:pt x="89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Fira Sans Extra Condensed Medium" panose="020B0604020202020204" charset="0"/>
                  <a:cs typeface="Fira Sans Extra Condensed Medium" panose="020B0604020202020204" charset="0"/>
                  <a:sym typeface="Arial"/>
                </a:endParaRPr>
              </a:p>
            </p:txBody>
          </p:sp>
          <p:sp>
            <p:nvSpPr>
              <p:cNvPr id="23" name="Google Shape;125;p14">
                <a:extLst>
                  <a:ext uri="{FF2B5EF4-FFF2-40B4-BE49-F238E27FC236}">
                    <a16:creationId xmlns:a16="http://schemas.microsoft.com/office/drawing/2014/main" id="{DF48EB51-E0D2-BE50-0262-8B13CADEC7E8}"/>
                  </a:ext>
                </a:extLst>
              </p:cNvPr>
              <p:cNvSpPr/>
              <p:nvPr/>
            </p:nvSpPr>
            <p:spPr>
              <a:xfrm>
                <a:off x="2559294" y="2070564"/>
                <a:ext cx="1424335" cy="1424335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34" y="4430"/>
                    </a:moveTo>
                    <a:cubicBezTo>
                      <a:pt x="36552" y="4430"/>
                      <a:pt x="45839" y="13717"/>
                      <a:pt x="45839" y="25135"/>
                    </a:cubicBezTo>
                    <a:cubicBezTo>
                      <a:pt x="45839" y="36553"/>
                      <a:pt x="36552" y="45840"/>
                      <a:pt x="25134" y="45840"/>
                    </a:cubicBezTo>
                    <a:cubicBezTo>
                      <a:pt x="13716" y="45840"/>
                      <a:pt x="4429" y="36553"/>
                      <a:pt x="4429" y="25135"/>
                    </a:cubicBezTo>
                    <a:cubicBezTo>
                      <a:pt x="4429" y="13717"/>
                      <a:pt x="13716" y="4430"/>
                      <a:pt x="25134" y="4430"/>
                    </a:cubicBezTo>
                    <a:close/>
                    <a:moveTo>
                      <a:pt x="25134" y="1"/>
                    </a:moveTo>
                    <a:cubicBezTo>
                      <a:pt x="11252" y="1"/>
                      <a:pt x="0" y="11252"/>
                      <a:pt x="0" y="25135"/>
                    </a:cubicBezTo>
                    <a:cubicBezTo>
                      <a:pt x="0" y="39017"/>
                      <a:pt x="11252" y="50281"/>
                      <a:pt x="25134" y="50281"/>
                    </a:cubicBezTo>
                    <a:cubicBezTo>
                      <a:pt x="39017" y="50281"/>
                      <a:pt x="50280" y="39017"/>
                      <a:pt x="50280" y="25135"/>
                    </a:cubicBezTo>
                    <a:cubicBezTo>
                      <a:pt x="50280" y="11252"/>
                      <a:pt x="39017" y="1"/>
                      <a:pt x="25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2060"/>
                  </a:solidFill>
                  <a:latin typeface="Fira Sans Extra Condensed Medium" panose="020B0604020202020204" charset="0"/>
                  <a:cs typeface="Fira Sans Extra Condensed Medium" panose="020B0604020202020204" charset="0"/>
                  <a:sym typeface="Arial"/>
                </a:endParaRPr>
              </a:p>
            </p:txBody>
          </p:sp>
          <p:sp>
            <p:nvSpPr>
              <p:cNvPr id="24" name="Google Shape;126;p14">
                <a:extLst>
                  <a:ext uri="{FF2B5EF4-FFF2-40B4-BE49-F238E27FC236}">
                    <a16:creationId xmlns:a16="http://schemas.microsoft.com/office/drawing/2014/main" id="{7DA455DE-083F-F3E1-C9B4-2D0216F78859}"/>
                  </a:ext>
                </a:extLst>
              </p:cNvPr>
              <p:cNvSpPr/>
              <p:nvPr/>
            </p:nvSpPr>
            <p:spPr>
              <a:xfrm>
                <a:off x="2559634" y="2794714"/>
                <a:ext cx="1423655" cy="700199"/>
              </a:xfrm>
              <a:custGeom>
                <a:avLst/>
                <a:gdLst/>
                <a:ahLst/>
                <a:cxnLst/>
                <a:rect l="l" t="t" r="r" b="b"/>
                <a:pathLst>
                  <a:path w="50257" h="24718" extrusionOk="0">
                    <a:moveTo>
                      <a:pt x="0" y="0"/>
                    </a:moveTo>
                    <a:cubicBezTo>
                      <a:pt x="226" y="13681"/>
                      <a:pt x="11382" y="24718"/>
                      <a:pt x="25122" y="24718"/>
                    </a:cubicBezTo>
                    <a:cubicBezTo>
                      <a:pt x="38862" y="24718"/>
                      <a:pt x="50030" y="13681"/>
                      <a:pt x="50256" y="0"/>
                    </a:cubicBezTo>
                    <a:lnTo>
                      <a:pt x="45815" y="0"/>
                    </a:lnTo>
                    <a:cubicBezTo>
                      <a:pt x="45589" y="11216"/>
                      <a:pt x="36397" y="20277"/>
                      <a:pt x="25122" y="20277"/>
                    </a:cubicBezTo>
                    <a:cubicBezTo>
                      <a:pt x="13847" y="20277"/>
                      <a:pt x="4655" y="11216"/>
                      <a:pt x="4429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Fira Sans Extra Condensed Medium" panose="020B0604020202020204" charset="0"/>
                  <a:cs typeface="Fira Sans Extra Condensed Medium" panose="020B0604020202020204" charset="0"/>
                  <a:sym typeface="Arial"/>
                </a:endParaRPr>
              </a:p>
            </p:txBody>
          </p:sp>
          <p:sp>
            <p:nvSpPr>
              <p:cNvPr id="25" name="Google Shape;127;p14">
                <a:extLst>
                  <a:ext uri="{FF2B5EF4-FFF2-40B4-BE49-F238E27FC236}">
                    <a16:creationId xmlns:a16="http://schemas.microsoft.com/office/drawing/2014/main" id="{7C638D4B-A995-68A0-8038-AFE585A67D1E}"/>
                  </a:ext>
                </a:extLst>
              </p:cNvPr>
              <p:cNvSpPr/>
              <p:nvPr/>
            </p:nvSpPr>
            <p:spPr>
              <a:xfrm>
                <a:off x="3791025" y="2662819"/>
                <a:ext cx="263786" cy="263786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312" extrusionOk="0">
                    <a:moveTo>
                      <a:pt x="4656" y="1"/>
                    </a:moveTo>
                    <a:cubicBezTo>
                      <a:pt x="2084" y="1"/>
                      <a:pt x="1" y="2085"/>
                      <a:pt x="1" y="4656"/>
                    </a:cubicBezTo>
                    <a:cubicBezTo>
                      <a:pt x="1" y="7228"/>
                      <a:pt x="2084" y="9312"/>
                      <a:pt x="4656" y="9312"/>
                    </a:cubicBezTo>
                    <a:cubicBezTo>
                      <a:pt x="7228" y="9312"/>
                      <a:pt x="9311" y="7228"/>
                      <a:pt x="9311" y="4656"/>
                    </a:cubicBezTo>
                    <a:cubicBezTo>
                      <a:pt x="9311" y="2085"/>
                      <a:pt x="7228" y="1"/>
                      <a:pt x="4656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Fira Sans Extra Condensed Medium" panose="020B0604020202020204" charset="0"/>
                  <a:cs typeface="Fira Sans Extra Condensed Medium" panose="020B0604020202020204" charset="0"/>
                  <a:sym typeface="Arial"/>
                </a:endParaRPr>
              </a:p>
            </p:txBody>
          </p:sp>
          <p:sp>
            <p:nvSpPr>
              <p:cNvPr id="26" name="Google Shape;128;p14">
                <a:extLst>
                  <a:ext uri="{FF2B5EF4-FFF2-40B4-BE49-F238E27FC236}">
                    <a16:creationId xmlns:a16="http://schemas.microsoft.com/office/drawing/2014/main" id="{F8A73525-AEBC-B063-1967-C5FA69417DBB}"/>
                  </a:ext>
                </a:extLst>
              </p:cNvPr>
              <p:cNvSpPr/>
              <p:nvPr/>
            </p:nvSpPr>
            <p:spPr>
              <a:xfrm>
                <a:off x="3847030" y="2718823"/>
                <a:ext cx="151467" cy="151467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5347" extrusionOk="0">
                    <a:moveTo>
                      <a:pt x="2679" y="0"/>
                    </a:moveTo>
                    <a:cubicBezTo>
                      <a:pt x="1191" y="0"/>
                      <a:pt x="0" y="1191"/>
                      <a:pt x="0" y="2679"/>
                    </a:cubicBezTo>
                    <a:cubicBezTo>
                      <a:pt x="0" y="4156"/>
                      <a:pt x="1191" y="5346"/>
                      <a:pt x="2679" y="5346"/>
                    </a:cubicBezTo>
                    <a:cubicBezTo>
                      <a:pt x="4156" y="5346"/>
                      <a:pt x="5346" y="4156"/>
                      <a:pt x="5346" y="2679"/>
                    </a:cubicBezTo>
                    <a:cubicBezTo>
                      <a:pt x="5346" y="1191"/>
                      <a:pt x="4156" y="0"/>
                      <a:pt x="2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2060"/>
                  </a:solidFill>
                  <a:latin typeface="Fira Sans Extra Condensed Medium" panose="020B0604020202020204" charset="0"/>
                  <a:cs typeface="Fira Sans Extra Condensed Medium" panose="020B0604020202020204" charset="0"/>
                  <a:sym typeface="Arial"/>
                </a:endParaRPr>
              </a:p>
            </p:txBody>
          </p:sp>
          <p:sp>
            <p:nvSpPr>
              <p:cNvPr id="27" name="Google Shape;129;p14">
                <a:extLst>
                  <a:ext uri="{FF2B5EF4-FFF2-40B4-BE49-F238E27FC236}">
                    <a16:creationId xmlns:a16="http://schemas.microsoft.com/office/drawing/2014/main" id="{01B45515-C650-DA69-C47A-5CC91E663EDD}"/>
                  </a:ext>
                </a:extLst>
              </p:cNvPr>
              <p:cNvSpPr txBox="1"/>
              <p:nvPr/>
            </p:nvSpPr>
            <p:spPr>
              <a:xfrm>
                <a:off x="2362253" y="1618051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2060"/>
                  </a:solidFill>
                  <a:latin typeface="Fira Sans Extra Condensed Medium" panose="020B0604020202020204" charset="0"/>
                  <a:ea typeface="Fira Sans Extra Condensed Medium"/>
                  <a:cs typeface="Fira Sans Extra Condensed Medium" panose="020B0604020202020204" charset="0"/>
                  <a:sym typeface="Fira Sans Extra Condensed Medium"/>
                </a:endParaRPr>
              </a:p>
            </p:txBody>
          </p:sp>
        </p:grpSp>
        <p:cxnSp>
          <p:nvCxnSpPr>
            <p:cNvPr id="21" name="Google Shape;130;p14">
              <a:extLst>
                <a:ext uri="{FF2B5EF4-FFF2-40B4-BE49-F238E27FC236}">
                  <a16:creationId xmlns:a16="http://schemas.microsoft.com/office/drawing/2014/main" id="{1EE24B2E-7491-DCFE-D6E9-1EA3297EDB89}"/>
                </a:ext>
              </a:extLst>
            </p:cNvPr>
            <p:cNvCxnSpPr/>
            <p:nvPr/>
          </p:nvCxnSpPr>
          <p:spPr>
            <a:xfrm>
              <a:off x="1398475" y="1749505"/>
              <a:ext cx="0" cy="2856266"/>
            </a:xfrm>
            <a:prstGeom prst="straightConnector1">
              <a:avLst/>
            </a:prstGeom>
            <a:noFill/>
            <a:ln w="63500" cap="flat" cmpd="sng">
              <a:solidFill>
                <a:srgbClr val="69E78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" name="Google Shape;131;p14">
            <a:extLst>
              <a:ext uri="{FF2B5EF4-FFF2-40B4-BE49-F238E27FC236}">
                <a16:creationId xmlns:a16="http://schemas.microsoft.com/office/drawing/2014/main" id="{9560AD08-AB66-4794-C38B-8FA4A2D450F6}"/>
              </a:ext>
            </a:extLst>
          </p:cNvPr>
          <p:cNvSpPr/>
          <p:nvPr/>
        </p:nvSpPr>
        <p:spPr>
          <a:xfrm>
            <a:off x="1014871" y="1171992"/>
            <a:ext cx="214060" cy="186680"/>
          </a:xfrm>
          <a:custGeom>
            <a:avLst/>
            <a:gdLst/>
            <a:ahLst/>
            <a:cxnLst/>
            <a:rect l="l" t="t" r="r" b="b"/>
            <a:pathLst>
              <a:path w="16372" h="11241" extrusionOk="0">
                <a:moveTo>
                  <a:pt x="8524" y="1470"/>
                </a:moveTo>
                <a:cubicBezTo>
                  <a:pt x="8856" y="1470"/>
                  <a:pt x="9218" y="1568"/>
                  <a:pt x="9656" y="1763"/>
                </a:cubicBezTo>
                <a:cubicBezTo>
                  <a:pt x="10930" y="2335"/>
                  <a:pt x="12192" y="2799"/>
                  <a:pt x="12585" y="2930"/>
                </a:cubicBezTo>
                <a:cubicBezTo>
                  <a:pt x="13037" y="4013"/>
                  <a:pt x="13633" y="5692"/>
                  <a:pt x="14026" y="6859"/>
                </a:cubicBezTo>
                <a:lnTo>
                  <a:pt x="13323" y="7323"/>
                </a:lnTo>
                <a:cubicBezTo>
                  <a:pt x="12811" y="6621"/>
                  <a:pt x="11740" y="5752"/>
                  <a:pt x="10704" y="4906"/>
                </a:cubicBezTo>
                <a:cubicBezTo>
                  <a:pt x="10013" y="4359"/>
                  <a:pt x="9358" y="3835"/>
                  <a:pt x="8954" y="3418"/>
                </a:cubicBezTo>
                <a:cubicBezTo>
                  <a:pt x="8881" y="3346"/>
                  <a:pt x="8787" y="3311"/>
                  <a:pt x="8693" y="3311"/>
                </a:cubicBezTo>
                <a:cubicBezTo>
                  <a:pt x="8648" y="3311"/>
                  <a:pt x="8603" y="3319"/>
                  <a:pt x="8561" y="3335"/>
                </a:cubicBezTo>
                <a:cubicBezTo>
                  <a:pt x="8299" y="3418"/>
                  <a:pt x="7299" y="3763"/>
                  <a:pt x="7239" y="3859"/>
                </a:cubicBezTo>
                <a:cubicBezTo>
                  <a:pt x="6879" y="4395"/>
                  <a:pt x="6507" y="4539"/>
                  <a:pt x="6190" y="4539"/>
                </a:cubicBezTo>
                <a:cubicBezTo>
                  <a:pt x="6036" y="4539"/>
                  <a:pt x="5895" y="4505"/>
                  <a:pt x="5775" y="4466"/>
                </a:cubicBezTo>
                <a:cubicBezTo>
                  <a:pt x="5656" y="4418"/>
                  <a:pt x="5644" y="4371"/>
                  <a:pt x="5632" y="4323"/>
                </a:cubicBezTo>
                <a:cubicBezTo>
                  <a:pt x="5548" y="3990"/>
                  <a:pt x="5941" y="3216"/>
                  <a:pt x="6465" y="2704"/>
                </a:cubicBezTo>
                <a:cubicBezTo>
                  <a:pt x="7289" y="1880"/>
                  <a:pt x="7844" y="1470"/>
                  <a:pt x="8524" y="1470"/>
                </a:cubicBezTo>
                <a:close/>
                <a:moveTo>
                  <a:pt x="5917" y="2192"/>
                </a:moveTo>
                <a:cubicBezTo>
                  <a:pt x="5405" y="2644"/>
                  <a:pt x="4715" y="3739"/>
                  <a:pt x="4894" y="4501"/>
                </a:cubicBezTo>
                <a:cubicBezTo>
                  <a:pt x="4965" y="4835"/>
                  <a:pt x="5203" y="5073"/>
                  <a:pt x="5536" y="5180"/>
                </a:cubicBezTo>
                <a:cubicBezTo>
                  <a:pt x="5758" y="5254"/>
                  <a:pt x="5976" y="5291"/>
                  <a:pt x="6186" y="5291"/>
                </a:cubicBezTo>
                <a:cubicBezTo>
                  <a:pt x="6787" y="5291"/>
                  <a:pt x="7331" y="4992"/>
                  <a:pt x="7763" y="4418"/>
                </a:cubicBezTo>
                <a:cubicBezTo>
                  <a:pt x="8001" y="4382"/>
                  <a:pt x="8477" y="4168"/>
                  <a:pt x="8596" y="4120"/>
                </a:cubicBezTo>
                <a:cubicBezTo>
                  <a:pt x="9025" y="4537"/>
                  <a:pt x="9608" y="5002"/>
                  <a:pt x="10228" y="5502"/>
                </a:cubicBezTo>
                <a:cubicBezTo>
                  <a:pt x="11335" y="6395"/>
                  <a:pt x="12597" y="7419"/>
                  <a:pt x="12883" y="8002"/>
                </a:cubicBezTo>
                <a:cubicBezTo>
                  <a:pt x="13014" y="8300"/>
                  <a:pt x="12871" y="8490"/>
                  <a:pt x="12764" y="8573"/>
                </a:cubicBezTo>
                <a:cubicBezTo>
                  <a:pt x="12669" y="8660"/>
                  <a:pt x="12549" y="8705"/>
                  <a:pt x="12447" y="8705"/>
                </a:cubicBezTo>
                <a:cubicBezTo>
                  <a:pt x="12395" y="8705"/>
                  <a:pt x="12348" y="8693"/>
                  <a:pt x="12311" y="8669"/>
                </a:cubicBezTo>
                <a:cubicBezTo>
                  <a:pt x="12025" y="8442"/>
                  <a:pt x="11132" y="7561"/>
                  <a:pt x="10394" y="6799"/>
                </a:cubicBezTo>
                <a:cubicBezTo>
                  <a:pt x="10321" y="6720"/>
                  <a:pt x="10224" y="6682"/>
                  <a:pt x="10125" y="6682"/>
                </a:cubicBezTo>
                <a:cubicBezTo>
                  <a:pt x="10030" y="6682"/>
                  <a:pt x="9934" y="6717"/>
                  <a:pt x="9858" y="6787"/>
                </a:cubicBezTo>
                <a:cubicBezTo>
                  <a:pt x="9716" y="6930"/>
                  <a:pt x="9704" y="7168"/>
                  <a:pt x="9847" y="7323"/>
                </a:cubicBezTo>
                <a:cubicBezTo>
                  <a:pt x="10025" y="7502"/>
                  <a:pt x="11168" y="8669"/>
                  <a:pt x="11692" y="9133"/>
                </a:cubicBezTo>
                <a:cubicBezTo>
                  <a:pt x="11644" y="9300"/>
                  <a:pt x="11501" y="9407"/>
                  <a:pt x="11418" y="9443"/>
                </a:cubicBezTo>
                <a:cubicBezTo>
                  <a:pt x="11303" y="9500"/>
                  <a:pt x="11184" y="9524"/>
                  <a:pt x="11082" y="9524"/>
                </a:cubicBezTo>
                <a:cubicBezTo>
                  <a:pt x="10974" y="9524"/>
                  <a:pt x="10884" y="9497"/>
                  <a:pt x="10835" y="9454"/>
                </a:cubicBezTo>
                <a:cubicBezTo>
                  <a:pt x="10823" y="9454"/>
                  <a:pt x="10823" y="9454"/>
                  <a:pt x="10823" y="9443"/>
                </a:cubicBezTo>
                <a:lnTo>
                  <a:pt x="10811" y="9443"/>
                </a:lnTo>
                <a:cubicBezTo>
                  <a:pt x="10358" y="9073"/>
                  <a:pt x="8668" y="7276"/>
                  <a:pt x="8418" y="6990"/>
                </a:cubicBezTo>
                <a:cubicBezTo>
                  <a:pt x="8342" y="6908"/>
                  <a:pt x="8240" y="6866"/>
                  <a:pt x="8137" y="6866"/>
                </a:cubicBezTo>
                <a:cubicBezTo>
                  <a:pt x="8046" y="6866"/>
                  <a:pt x="7955" y="6899"/>
                  <a:pt x="7882" y="6966"/>
                </a:cubicBezTo>
                <a:cubicBezTo>
                  <a:pt x="7727" y="7109"/>
                  <a:pt x="7715" y="7347"/>
                  <a:pt x="7858" y="7502"/>
                </a:cubicBezTo>
                <a:cubicBezTo>
                  <a:pt x="7870" y="7514"/>
                  <a:pt x="9454" y="9228"/>
                  <a:pt x="10156" y="9871"/>
                </a:cubicBezTo>
                <a:cubicBezTo>
                  <a:pt x="10085" y="10050"/>
                  <a:pt x="9930" y="10205"/>
                  <a:pt x="9751" y="10276"/>
                </a:cubicBezTo>
                <a:cubicBezTo>
                  <a:pt x="9700" y="10297"/>
                  <a:pt x="9639" y="10313"/>
                  <a:pt x="9575" y="10313"/>
                </a:cubicBezTo>
                <a:cubicBezTo>
                  <a:pt x="9492" y="10313"/>
                  <a:pt x="9403" y="10285"/>
                  <a:pt x="9323" y="10205"/>
                </a:cubicBezTo>
                <a:lnTo>
                  <a:pt x="9311" y="10205"/>
                </a:lnTo>
                <a:cubicBezTo>
                  <a:pt x="9311" y="10205"/>
                  <a:pt x="9311" y="10205"/>
                  <a:pt x="9311" y="10193"/>
                </a:cubicBezTo>
                <a:cubicBezTo>
                  <a:pt x="8763" y="9740"/>
                  <a:pt x="8215" y="9157"/>
                  <a:pt x="8001" y="8931"/>
                </a:cubicBezTo>
                <a:cubicBezTo>
                  <a:pt x="7925" y="8849"/>
                  <a:pt x="7823" y="8807"/>
                  <a:pt x="7720" y="8807"/>
                </a:cubicBezTo>
                <a:cubicBezTo>
                  <a:pt x="7629" y="8807"/>
                  <a:pt x="7538" y="8840"/>
                  <a:pt x="7465" y="8907"/>
                </a:cubicBezTo>
                <a:cubicBezTo>
                  <a:pt x="7310" y="9050"/>
                  <a:pt x="7310" y="9288"/>
                  <a:pt x="7453" y="9443"/>
                </a:cubicBezTo>
                <a:cubicBezTo>
                  <a:pt x="7691" y="9705"/>
                  <a:pt x="8061" y="10097"/>
                  <a:pt x="8477" y="10478"/>
                </a:cubicBezTo>
                <a:cubicBezTo>
                  <a:pt x="8430" y="10478"/>
                  <a:pt x="8382" y="10490"/>
                  <a:pt x="8311" y="10490"/>
                </a:cubicBezTo>
                <a:cubicBezTo>
                  <a:pt x="8049" y="10490"/>
                  <a:pt x="7596" y="10324"/>
                  <a:pt x="7382" y="10169"/>
                </a:cubicBezTo>
                <a:cubicBezTo>
                  <a:pt x="7120" y="10002"/>
                  <a:pt x="5453" y="8752"/>
                  <a:pt x="4012" y="7549"/>
                </a:cubicBezTo>
                <a:cubicBezTo>
                  <a:pt x="3810" y="7383"/>
                  <a:pt x="3465" y="7014"/>
                  <a:pt x="3155" y="6692"/>
                </a:cubicBezTo>
                <a:cubicBezTo>
                  <a:pt x="2929" y="6454"/>
                  <a:pt x="2715" y="6252"/>
                  <a:pt x="2584" y="6121"/>
                </a:cubicBezTo>
                <a:cubicBezTo>
                  <a:pt x="2893" y="5085"/>
                  <a:pt x="3358" y="3537"/>
                  <a:pt x="3608" y="2192"/>
                </a:cubicBezTo>
                <a:close/>
                <a:moveTo>
                  <a:pt x="738" y="1"/>
                </a:moveTo>
                <a:lnTo>
                  <a:pt x="738" y="763"/>
                </a:lnTo>
                <a:cubicBezTo>
                  <a:pt x="1786" y="870"/>
                  <a:pt x="2608" y="1013"/>
                  <a:pt x="2989" y="1203"/>
                </a:cubicBezTo>
                <a:cubicBezTo>
                  <a:pt x="2786" y="2858"/>
                  <a:pt x="1881" y="5764"/>
                  <a:pt x="1607" y="6657"/>
                </a:cubicBezTo>
                <a:lnTo>
                  <a:pt x="0" y="6657"/>
                </a:lnTo>
                <a:lnTo>
                  <a:pt x="0" y="7395"/>
                </a:lnTo>
                <a:lnTo>
                  <a:pt x="1881" y="7395"/>
                </a:lnTo>
                <a:cubicBezTo>
                  <a:pt x="2048" y="7395"/>
                  <a:pt x="2191" y="7323"/>
                  <a:pt x="2238" y="7168"/>
                </a:cubicBezTo>
                <a:cubicBezTo>
                  <a:pt x="2250" y="7145"/>
                  <a:pt x="2286" y="7061"/>
                  <a:pt x="2334" y="6907"/>
                </a:cubicBezTo>
                <a:cubicBezTo>
                  <a:pt x="2417" y="7002"/>
                  <a:pt x="2512" y="7109"/>
                  <a:pt x="2608" y="7216"/>
                </a:cubicBezTo>
                <a:cubicBezTo>
                  <a:pt x="2941" y="7561"/>
                  <a:pt x="3298" y="7930"/>
                  <a:pt x="3524" y="8133"/>
                </a:cubicBezTo>
                <a:cubicBezTo>
                  <a:pt x="4941" y="9312"/>
                  <a:pt x="6632" y="10586"/>
                  <a:pt x="6965" y="10800"/>
                </a:cubicBezTo>
                <a:cubicBezTo>
                  <a:pt x="7239" y="10978"/>
                  <a:pt x="7846" y="11240"/>
                  <a:pt x="8311" y="11240"/>
                </a:cubicBezTo>
                <a:cubicBezTo>
                  <a:pt x="8680" y="11240"/>
                  <a:pt x="8965" y="11157"/>
                  <a:pt x="9168" y="10990"/>
                </a:cubicBezTo>
                <a:cubicBezTo>
                  <a:pt x="9295" y="11043"/>
                  <a:pt x="9431" y="11069"/>
                  <a:pt x="9572" y="11069"/>
                </a:cubicBezTo>
                <a:cubicBezTo>
                  <a:pt x="9720" y="11069"/>
                  <a:pt x="9872" y="11040"/>
                  <a:pt x="10025" y="10978"/>
                </a:cubicBezTo>
                <a:cubicBezTo>
                  <a:pt x="10370" y="10848"/>
                  <a:pt x="10644" y="10586"/>
                  <a:pt x="10811" y="10252"/>
                </a:cubicBezTo>
                <a:cubicBezTo>
                  <a:pt x="10902" y="10274"/>
                  <a:pt x="10996" y="10285"/>
                  <a:pt x="11092" y="10285"/>
                </a:cubicBezTo>
                <a:cubicBezTo>
                  <a:pt x="11311" y="10285"/>
                  <a:pt x="11540" y="10229"/>
                  <a:pt x="11763" y="10121"/>
                </a:cubicBezTo>
                <a:cubicBezTo>
                  <a:pt x="12061" y="9966"/>
                  <a:pt x="12275" y="9728"/>
                  <a:pt x="12394" y="9454"/>
                </a:cubicBezTo>
                <a:cubicBezTo>
                  <a:pt x="12422" y="9457"/>
                  <a:pt x="12449" y="9458"/>
                  <a:pt x="12476" y="9458"/>
                </a:cubicBezTo>
                <a:cubicBezTo>
                  <a:pt x="12748" y="9458"/>
                  <a:pt x="13024" y="9350"/>
                  <a:pt x="13252" y="9145"/>
                </a:cubicBezTo>
                <a:cubicBezTo>
                  <a:pt x="13597" y="8859"/>
                  <a:pt x="13740" y="8431"/>
                  <a:pt x="13657" y="8002"/>
                </a:cubicBezTo>
                <a:lnTo>
                  <a:pt x="14264" y="7597"/>
                </a:lnTo>
                <a:cubicBezTo>
                  <a:pt x="14299" y="7728"/>
                  <a:pt x="14335" y="7895"/>
                  <a:pt x="14371" y="7978"/>
                </a:cubicBezTo>
                <a:cubicBezTo>
                  <a:pt x="14407" y="8145"/>
                  <a:pt x="14561" y="8288"/>
                  <a:pt x="14728" y="8288"/>
                </a:cubicBezTo>
                <a:lnTo>
                  <a:pt x="16371" y="8288"/>
                </a:lnTo>
                <a:lnTo>
                  <a:pt x="16371" y="7395"/>
                </a:lnTo>
                <a:lnTo>
                  <a:pt x="15014" y="7395"/>
                </a:lnTo>
                <a:cubicBezTo>
                  <a:pt x="14657" y="6359"/>
                  <a:pt x="13609" y="3228"/>
                  <a:pt x="13025" y="1965"/>
                </a:cubicBezTo>
                <a:cubicBezTo>
                  <a:pt x="13573" y="1775"/>
                  <a:pt x="14728" y="1501"/>
                  <a:pt x="16371" y="1430"/>
                </a:cubicBezTo>
                <a:lnTo>
                  <a:pt x="16371" y="680"/>
                </a:lnTo>
                <a:cubicBezTo>
                  <a:pt x="13835" y="775"/>
                  <a:pt x="12394" y="1430"/>
                  <a:pt x="12335" y="1454"/>
                </a:cubicBezTo>
                <a:cubicBezTo>
                  <a:pt x="12240" y="1501"/>
                  <a:pt x="12156" y="1584"/>
                  <a:pt x="12121" y="1692"/>
                </a:cubicBezTo>
                <a:cubicBezTo>
                  <a:pt x="12097" y="1787"/>
                  <a:pt x="12109" y="1882"/>
                  <a:pt x="12144" y="1965"/>
                </a:cubicBezTo>
                <a:cubicBezTo>
                  <a:pt x="11573" y="1751"/>
                  <a:pt x="10775" y="1442"/>
                  <a:pt x="9977" y="1084"/>
                </a:cubicBezTo>
                <a:cubicBezTo>
                  <a:pt x="9438" y="845"/>
                  <a:pt x="8974" y="735"/>
                  <a:pt x="8551" y="735"/>
                </a:cubicBezTo>
                <a:cubicBezTo>
                  <a:pt x="7901" y="735"/>
                  <a:pt x="7347" y="994"/>
                  <a:pt x="6763" y="1442"/>
                </a:cubicBezTo>
                <a:lnTo>
                  <a:pt x="3727" y="1442"/>
                </a:lnTo>
                <a:cubicBezTo>
                  <a:pt x="3751" y="1299"/>
                  <a:pt x="3762" y="1192"/>
                  <a:pt x="3774" y="1084"/>
                </a:cubicBezTo>
                <a:cubicBezTo>
                  <a:pt x="3774" y="977"/>
                  <a:pt x="3727" y="846"/>
                  <a:pt x="3643" y="775"/>
                </a:cubicBezTo>
                <a:cubicBezTo>
                  <a:pt x="3191" y="346"/>
                  <a:pt x="1786" y="120"/>
                  <a:pt x="7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132;p14">
            <a:extLst>
              <a:ext uri="{FF2B5EF4-FFF2-40B4-BE49-F238E27FC236}">
                <a16:creationId xmlns:a16="http://schemas.microsoft.com/office/drawing/2014/main" id="{6622C496-C312-385D-BB40-F92FF5D73FDD}"/>
              </a:ext>
            </a:extLst>
          </p:cNvPr>
          <p:cNvGrpSpPr/>
          <p:nvPr/>
        </p:nvGrpSpPr>
        <p:grpSpPr>
          <a:xfrm>
            <a:off x="3759751" y="2349147"/>
            <a:ext cx="625412" cy="569394"/>
            <a:chOff x="584090" y="789960"/>
            <a:chExt cx="396250" cy="390479"/>
          </a:xfrm>
        </p:grpSpPr>
        <p:sp>
          <p:nvSpPr>
            <p:cNvPr id="30" name="Google Shape;133;p14">
              <a:extLst>
                <a:ext uri="{FF2B5EF4-FFF2-40B4-BE49-F238E27FC236}">
                  <a16:creationId xmlns:a16="http://schemas.microsoft.com/office/drawing/2014/main" id="{87D2530E-B55A-AC60-1F25-F60BF4DF778A}"/>
                </a:ext>
              </a:extLst>
            </p:cNvPr>
            <p:cNvSpPr/>
            <p:nvPr/>
          </p:nvSpPr>
          <p:spPr>
            <a:xfrm>
              <a:off x="594598" y="970204"/>
              <a:ext cx="77796" cy="73592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34;p14">
              <a:extLst>
                <a:ext uri="{FF2B5EF4-FFF2-40B4-BE49-F238E27FC236}">
                  <a16:creationId xmlns:a16="http://schemas.microsoft.com/office/drawing/2014/main" id="{5D53E682-B255-DAE8-3268-543C97E5381F}"/>
                </a:ext>
              </a:extLst>
            </p:cNvPr>
            <p:cNvSpPr/>
            <p:nvPr/>
          </p:nvSpPr>
          <p:spPr>
            <a:xfrm>
              <a:off x="635598" y="1009102"/>
              <a:ext cx="77796" cy="7466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35;p14">
              <a:extLst>
                <a:ext uri="{FF2B5EF4-FFF2-40B4-BE49-F238E27FC236}">
                  <a16:creationId xmlns:a16="http://schemas.microsoft.com/office/drawing/2014/main" id="{9C118C38-2163-58DA-3EB8-427AA8854F42}"/>
                </a:ext>
              </a:extLst>
            </p:cNvPr>
            <p:cNvSpPr/>
            <p:nvPr/>
          </p:nvSpPr>
          <p:spPr>
            <a:xfrm>
              <a:off x="676564" y="1050068"/>
              <a:ext cx="76761" cy="74393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36;p14">
              <a:extLst>
                <a:ext uri="{FF2B5EF4-FFF2-40B4-BE49-F238E27FC236}">
                  <a16:creationId xmlns:a16="http://schemas.microsoft.com/office/drawing/2014/main" id="{98BFBD35-C29B-8DF8-47DB-0AAF39841C22}"/>
                </a:ext>
              </a:extLst>
            </p:cNvPr>
            <p:cNvSpPr/>
            <p:nvPr/>
          </p:nvSpPr>
          <p:spPr>
            <a:xfrm>
              <a:off x="715462" y="1090267"/>
              <a:ext cx="77796" cy="74393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7;p14">
              <a:extLst>
                <a:ext uri="{FF2B5EF4-FFF2-40B4-BE49-F238E27FC236}">
                  <a16:creationId xmlns:a16="http://schemas.microsoft.com/office/drawing/2014/main" id="{37DC882A-76D2-6B11-BA57-413470338CEA}"/>
                </a:ext>
              </a:extLst>
            </p:cNvPr>
            <p:cNvSpPr/>
            <p:nvPr/>
          </p:nvSpPr>
          <p:spPr>
            <a:xfrm>
              <a:off x="782715" y="1130499"/>
              <a:ext cx="49440" cy="49940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8;p14">
              <a:extLst>
                <a:ext uri="{FF2B5EF4-FFF2-40B4-BE49-F238E27FC236}">
                  <a16:creationId xmlns:a16="http://schemas.microsoft.com/office/drawing/2014/main" id="{01C3117B-425B-8433-1807-FCC352E1D604}"/>
                </a:ext>
              </a:extLst>
            </p:cNvPr>
            <p:cNvSpPr/>
            <p:nvPr/>
          </p:nvSpPr>
          <p:spPr>
            <a:xfrm>
              <a:off x="584090" y="812278"/>
              <a:ext cx="371030" cy="33136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39;p14">
              <a:extLst>
                <a:ext uri="{FF2B5EF4-FFF2-40B4-BE49-F238E27FC236}">
                  <a16:creationId xmlns:a16="http://schemas.microsoft.com/office/drawing/2014/main" id="{D7E4394B-CE05-3FD5-10E0-5387C7A0DC36}"/>
                </a:ext>
              </a:extLst>
            </p:cNvPr>
            <p:cNvSpPr/>
            <p:nvPr/>
          </p:nvSpPr>
          <p:spPr>
            <a:xfrm>
              <a:off x="705987" y="789960"/>
              <a:ext cx="274353" cy="200761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" name="Google Shape;140;p14">
            <a:extLst>
              <a:ext uri="{FF2B5EF4-FFF2-40B4-BE49-F238E27FC236}">
                <a16:creationId xmlns:a16="http://schemas.microsoft.com/office/drawing/2014/main" id="{6C5A3296-A498-8C90-BB8C-E23AF3C73A33}"/>
              </a:ext>
            </a:extLst>
          </p:cNvPr>
          <p:cNvCxnSpPr/>
          <p:nvPr/>
        </p:nvCxnSpPr>
        <p:spPr>
          <a:xfrm>
            <a:off x="6960421" y="1132631"/>
            <a:ext cx="2056579" cy="0"/>
          </a:xfrm>
          <a:prstGeom prst="straightConnector1">
            <a:avLst/>
          </a:prstGeom>
          <a:noFill/>
          <a:ln w="63500" cap="flat" cmpd="sng">
            <a:solidFill>
              <a:srgbClr val="69E78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142;p14">
            <a:extLst>
              <a:ext uri="{FF2B5EF4-FFF2-40B4-BE49-F238E27FC236}">
                <a16:creationId xmlns:a16="http://schemas.microsoft.com/office/drawing/2014/main" id="{AD9B2938-6C31-A908-9C36-7D483DD74EC3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dirty="0"/>
          </a:p>
        </p:txBody>
      </p:sp>
      <p:sp>
        <p:nvSpPr>
          <p:cNvPr id="40" name="Google Shape;143;p14">
            <a:extLst>
              <a:ext uri="{FF2B5EF4-FFF2-40B4-BE49-F238E27FC236}">
                <a16:creationId xmlns:a16="http://schemas.microsoft.com/office/drawing/2014/main" id="{F7D197B6-1AB0-CF89-9D00-E3C9BDC65CA8}"/>
              </a:ext>
            </a:extLst>
          </p:cNvPr>
          <p:cNvSpPr/>
          <p:nvPr/>
        </p:nvSpPr>
        <p:spPr>
          <a:xfrm>
            <a:off x="1991782" y="1909103"/>
            <a:ext cx="1441875" cy="1755900"/>
          </a:xfrm>
          <a:custGeom>
            <a:avLst/>
            <a:gdLst/>
            <a:ahLst/>
            <a:cxnLst/>
            <a:rect l="l" t="t" r="r" b="b"/>
            <a:pathLst>
              <a:path w="57675" h="70236" extrusionOk="0">
                <a:moveTo>
                  <a:pt x="28838" y="0"/>
                </a:moveTo>
                <a:cubicBezTo>
                  <a:pt x="12943" y="0"/>
                  <a:pt x="1" y="12942"/>
                  <a:pt x="1" y="28837"/>
                </a:cubicBezTo>
                <a:cubicBezTo>
                  <a:pt x="1" y="29480"/>
                  <a:pt x="525" y="30004"/>
                  <a:pt x="1167" y="30004"/>
                </a:cubicBezTo>
                <a:cubicBezTo>
                  <a:pt x="1810" y="30004"/>
                  <a:pt x="2322" y="29480"/>
                  <a:pt x="2322" y="28837"/>
                </a:cubicBezTo>
                <a:cubicBezTo>
                  <a:pt x="2322" y="14216"/>
                  <a:pt x="14217" y="2322"/>
                  <a:pt x="28838" y="2322"/>
                </a:cubicBezTo>
                <a:cubicBezTo>
                  <a:pt x="43458" y="2322"/>
                  <a:pt x="55353" y="14216"/>
                  <a:pt x="55353" y="28837"/>
                </a:cubicBezTo>
                <a:cubicBezTo>
                  <a:pt x="55353" y="43458"/>
                  <a:pt x="43458" y="55352"/>
                  <a:pt x="28838" y="55352"/>
                </a:cubicBezTo>
                <a:cubicBezTo>
                  <a:pt x="28195" y="55352"/>
                  <a:pt x="27671" y="55864"/>
                  <a:pt x="27671" y="56507"/>
                </a:cubicBezTo>
                <a:lnTo>
                  <a:pt x="27671" y="66282"/>
                </a:lnTo>
                <a:lnTo>
                  <a:pt x="22992" y="61603"/>
                </a:lnTo>
                <a:cubicBezTo>
                  <a:pt x="22765" y="61371"/>
                  <a:pt x="22471" y="61255"/>
                  <a:pt x="22175" y="61255"/>
                </a:cubicBezTo>
                <a:cubicBezTo>
                  <a:pt x="21878" y="61255"/>
                  <a:pt x="21581" y="61371"/>
                  <a:pt x="21349" y="61603"/>
                </a:cubicBezTo>
                <a:cubicBezTo>
                  <a:pt x="20896" y="62056"/>
                  <a:pt x="20896" y="62782"/>
                  <a:pt x="21349" y="63234"/>
                </a:cubicBezTo>
                <a:lnTo>
                  <a:pt x="28016" y="69902"/>
                </a:lnTo>
                <a:cubicBezTo>
                  <a:pt x="28242" y="70128"/>
                  <a:pt x="28540" y="70235"/>
                  <a:pt x="28838" y="70235"/>
                </a:cubicBezTo>
                <a:cubicBezTo>
                  <a:pt x="29135" y="70235"/>
                  <a:pt x="29421" y="70128"/>
                  <a:pt x="29659" y="69902"/>
                </a:cubicBezTo>
                <a:lnTo>
                  <a:pt x="36315" y="63234"/>
                </a:lnTo>
                <a:cubicBezTo>
                  <a:pt x="36767" y="62782"/>
                  <a:pt x="36767" y="62056"/>
                  <a:pt x="36315" y="61603"/>
                </a:cubicBezTo>
                <a:cubicBezTo>
                  <a:pt x="36089" y="61371"/>
                  <a:pt x="35791" y="61255"/>
                  <a:pt x="35493" y="61255"/>
                </a:cubicBezTo>
                <a:cubicBezTo>
                  <a:pt x="35196" y="61255"/>
                  <a:pt x="34898" y="61371"/>
                  <a:pt x="34672" y="61603"/>
                </a:cubicBezTo>
                <a:lnTo>
                  <a:pt x="29993" y="66270"/>
                </a:lnTo>
                <a:lnTo>
                  <a:pt x="29993" y="57650"/>
                </a:lnTo>
                <a:cubicBezTo>
                  <a:pt x="45363" y="57031"/>
                  <a:pt x="57675" y="44351"/>
                  <a:pt x="57675" y="28837"/>
                </a:cubicBezTo>
                <a:cubicBezTo>
                  <a:pt x="57675" y="12942"/>
                  <a:pt x="44732" y="0"/>
                  <a:pt x="28838" y="0"/>
                </a:cubicBezTo>
                <a:close/>
              </a:path>
            </a:pathLst>
          </a:custGeom>
          <a:solidFill>
            <a:srgbClr val="C1F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44;p14">
            <a:extLst>
              <a:ext uri="{FF2B5EF4-FFF2-40B4-BE49-F238E27FC236}">
                <a16:creationId xmlns:a16="http://schemas.microsoft.com/office/drawing/2014/main" id="{96ACB875-2283-ADA8-B083-EE1D2F58E39F}"/>
              </a:ext>
            </a:extLst>
          </p:cNvPr>
          <p:cNvSpPr/>
          <p:nvPr/>
        </p:nvSpPr>
        <p:spPr>
          <a:xfrm>
            <a:off x="2234243" y="2140678"/>
            <a:ext cx="978725" cy="978700"/>
          </a:xfrm>
          <a:custGeom>
            <a:avLst/>
            <a:gdLst/>
            <a:ahLst/>
            <a:cxnLst/>
            <a:rect l="l" t="t" r="r" b="b"/>
            <a:pathLst>
              <a:path w="39149" h="39148" extrusionOk="0">
                <a:moveTo>
                  <a:pt x="19575" y="0"/>
                </a:moveTo>
                <a:cubicBezTo>
                  <a:pt x="8764" y="0"/>
                  <a:pt x="1" y="8763"/>
                  <a:pt x="1" y="19574"/>
                </a:cubicBezTo>
                <a:cubicBezTo>
                  <a:pt x="1" y="30385"/>
                  <a:pt x="8764" y="39148"/>
                  <a:pt x="19575" y="39148"/>
                </a:cubicBezTo>
                <a:cubicBezTo>
                  <a:pt x="30385" y="39148"/>
                  <a:pt x="39148" y="30385"/>
                  <a:pt x="39148" y="19574"/>
                </a:cubicBezTo>
                <a:cubicBezTo>
                  <a:pt x="39148" y="8763"/>
                  <a:pt x="30385" y="0"/>
                  <a:pt x="19575" y="0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" name="Google Shape;146;p14">
            <a:extLst>
              <a:ext uri="{FF2B5EF4-FFF2-40B4-BE49-F238E27FC236}">
                <a16:creationId xmlns:a16="http://schemas.microsoft.com/office/drawing/2014/main" id="{CDFE417E-54C6-0F9C-41B1-2DDE899A1BE5}"/>
              </a:ext>
            </a:extLst>
          </p:cNvPr>
          <p:cNvSpPr txBox="1"/>
          <p:nvPr/>
        </p:nvSpPr>
        <p:spPr>
          <a:xfrm>
            <a:off x="1991782" y="3691993"/>
            <a:ext cx="1551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Contexte du Projet</a:t>
            </a:r>
            <a:endParaRPr sz="1600" b="1" i="0" u="none" strike="noStrike" cap="none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Fira Sans Extra Condensed Medium"/>
              <a:sym typeface="Fira Sans Extra Condensed Medium"/>
            </a:endParaRPr>
          </a:p>
        </p:txBody>
      </p:sp>
      <p:pic>
        <p:nvPicPr>
          <p:cNvPr id="44" name="Google Shape;147;p14">
            <a:extLst>
              <a:ext uri="{FF2B5EF4-FFF2-40B4-BE49-F238E27FC236}">
                <a16:creationId xmlns:a16="http://schemas.microsoft.com/office/drawing/2014/main" id="{6AFA45AE-6A16-C806-4073-7796690C62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5146" y="2194116"/>
            <a:ext cx="943329" cy="973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9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/>
      <p:bldP spid="8" grpId="0" animBg="1"/>
      <p:bldP spid="9" grpId="0" animBg="1"/>
      <p:bldP spid="11" grpId="0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40" grpId="0" animBg="1"/>
      <p:bldP spid="41" grpId="0" animBg="1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 txBox="1">
            <a:spLocks noGrp="1"/>
          </p:cNvSpPr>
          <p:nvPr>
            <p:ph type="title"/>
          </p:nvPr>
        </p:nvSpPr>
        <p:spPr>
          <a:xfrm>
            <a:off x="1819824" y="716489"/>
            <a:ext cx="745646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Conclusion</a:t>
            </a:r>
            <a:endParaRPr sz="32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36" name="Google Shape;536;p35"/>
          <p:cNvGrpSpPr/>
          <p:nvPr/>
        </p:nvGrpSpPr>
        <p:grpSpPr>
          <a:xfrm>
            <a:off x="154813" y="347647"/>
            <a:ext cx="1529634" cy="1303609"/>
            <a:chOff x="500642" y="560275"/>
            <a:chExt cx="1184654" cy="811874"/>
          </a:xfrm>
        </p:grpSpPr>
        <p:sp>
          <p:nvSpPr>
            <p:cNvPr id="537" name="Google Shape;537;p35"/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8" name="Google Shape;538;p35"/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9CD0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39" name="Google Shape;539;p35"/>
          <p:cNvCxnSpPr/>
          <p:nvPr/>
        </p:nvCxnSpPr>
        <p:spPr>
          <a:xfrm>
            <a:off x="777225" y="1625856"/>
            <a:ext cx="0" cy="2856266"/>
          </a:xfrm>
          <a:prstGeom prst="straightConnector1">
            <a:avLst/>
          </a:prstGeom>
          <a:noFill/>
          <a:ln w="63500" cap="flat" cmpd="sng">
            <a:solidFill>
              <a:srgbClr val="9CD0F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35"/>
          <p:cNvSpPr txBox="1"/>
          <p:nvPr/>
        </p:nvSpPr>
        <p:spPr>
          <a:xfrm>
            <a:off x="1953904" y="1969531"/>
            <a:ext cx="477579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002060"/>
                </a:solidFill>
              </a:rPr>
              <a:t>Recommander aux étudiant des offres de stage selon leurs </a:t>
            </a:r>
            <a:r>
              <a:rPr lang="fr-FR" b="1" dirty="0" err="1">
                <a:solidFill>
                  <a:srgbClr val="002060"/>
                </a:solidFill>
              </a:rPr>
              <a:t>CVs</a:t>
            </a:r>
            <a:r>
              <a:rPr lang="fr-FR" b="1" dirty="0">
                <a:solidFill>
                  <a:srgbClr val="002060"/>
                </a:solidFill>
              </a:rPr>
              <a:t>.</a:t>
            </a:r>
            <a:endParaRPr sz="14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801" y="657700"/>
            <a:ext cx="708479" cy="6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5"/>
          <p:cNvSpPr txBox="1"/>
          <p:nvPr/>
        </p:nvSpPr>
        <p:spPr>
          <a:xfrm>
            <a:off x="1950711" y="3062129"/>
            <a:ext cx="45858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Centraliser le processus de création CV, recherche de stage et demande de candidature pour l’étudiant. </a:t>
            </a:r>
            <a:endParaRPr sz="14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5"/>
          <p:cNvSpPr txBox="1"/>
          <p:nvPr/>
        </p:nvSpPr>
        <p:spPr>
          <a:xfrm>
            <a:off x="1925444" y="3657346"/>
            <a:ext cx="49754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Centraliser le processus de diffusion des offres de stage et  le recrutement des étudiants pour les sociétés.</a:t>
            </a:r>
            <a:endParaRPr sz="14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5"/>
          <p:cNvSpPr txBox="1"/>
          <p:nvPr/>
        </p:nvSpPr>
        <p:spPr>
          <a:xfrm>
            <a:off x="8611409" y="4743431"/>
            <a:ext cx="5270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 dirty="0"/>
          </a:p>
        </p:txBody>
      </p:sp>
      <p:grpSp>
        <p:nvGrpSpPr>
          <p:cNvPr id="20" name="Google Shape;3993;p72">
            <a:extLst>
              <a:ext uri="{FF2B5EF4-FFF2-40B4-BE49-F238E27FC236}">
                <a16:creationId xmlns:a16="http://schemas.microsoft.com/office/drawing/2014/main" id="{5DFC8E3F-0528-7AB0-75D0-4B66831443B7}"/>
              </a:ext>
            </a:extLst>
          </p:cNvPr>
          <p:cNvGrpSpPr/>
          <p:nvPr/>
        </p:nvGrpSpPr>
        <p:grpSpPr>
          <a:xfrm flipH="1">
            <a:off x="7113922" y="1272527"/>
            <a:ext cx="2220599" cy="2935512"/>
            <a:chOff x="3107700" y="2826850"/>
            <a:chExt cx="596300" cy="772200"/>
          </a:xfrm>
        </p:grpSpPr>
        <p:sp>
          <p:nvSpPr>
            <p:cNvPr id="21" name="Google Shape;3994;p72">
              <a:extLst>
                <a:ext uri="{FF2B5EF4-FFF2-40B4-BE49-F238E27FC236}">
                  <a16:creationId xmlns:a16="http://schemas.microsoft.com/office/drawing/2014/main" id="{1A7D1FC6-C4E5-9026-9950-4343E41C8C82}"/>
                </a:ext>
              </a:extLst>
            </p:cNvPr>
            <p:cNvSpPr/>
            <p:nvPr/>
          </p:nvSpPr>
          <p:spPr>
            <a:xfrm>
              <a:off x="3385575" y="2951775"/>
              <a:ext cx="125225" cy="146300"/>
            </a:xfrm>
            <a:custGeom>
              <a:avLst/>
              <a:gdLst/>
              <a:ahLst/>
              <a:cxnLst/>
              <a:rect l="l" t="t" r="r" b="b"/>
              <a:pathLst>
                <a:path w="5009" h="5852" extrusionOk="0">
                  <a:moveTo>
                    <a:pt x="1837" y="0"/>
                  </a:moveTo>
                  <a:cubicBezTo>
                    <a:pt x="0" y="96"/>
                    <a:pt x="2504" y="4126"/>
                    <a:pt x="2958" y="4627"/>
                  </a:cubicBezTo>
                  <a:cubicBezTo>
                    <a:pt x="3071" y="4741"/>
                    <a:pt x="4030" y="5852"/>
                    <a:pt x="4202" y="5852"/>
                  </a:cubicBezTo>
                  <a:cubicBezTo>
                    <a:pt x="4211" y="5852"/>
                    <a:pt x="4217" y="5849"/>
                    <a:pt x="4222" y="5844"/>
                  </a:cubicBezTo>
                  <a:lnTo>
                    <a:pt x="5009" y="4222"/>
                  </a:lnTo>
                  <a:cubicBezTo>
                    <a:pt x="5009" y="4222"/>
                    <a:pt x="3268" y="1145"/>
                    <a:pt x="2504" y="334"/>
                  </a:cubicBezTo>
                  <a:cubicBezTo>
                    <a:pt x="2338" y="167"/>
                    <a:pt x="2099" y="0"/>
                    <a:pt x="1837" y="0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95;p72">
              <a:extLst>
                <a:ext uri="{FF2B5EF4-FFF2-40B4-BE49-F238E27FC236}">
                  <a16:creationId xmlns:a16="http://schemas.microsoft.com/office/drawing/2014/main" id="{3347E091-B9CA-B959-DBF0-5C254F2837D7}"/>
                </a:ext>
              </a:extLst>
            </p:cNvPr>
            <p:cNvSpPr/>
            <p:nvPr/>
          </p:nvSpPr>
          <p:spPr>
            <a:xfrm>
              <a:off x="3473225" y="3047750"/>
              <a:ext cx="37575" cy="51925"/>
            </a:xfrm>
            <a:custGeom>
              <a:avLst/>
              <a:gdLst/>
              <a:ahLst/>
              <a:cxnLst/>
              <a:rect l="l" t="t" r="r" b="b"/>
              <a:pathLst>
                <a:path w="1503" h="2077" extrusionOk="0">
                  <a:moveTo>
                    <a:pt x="1407" y="1"/>
                  </a:moveTo>
                  <a:cubicBezTo>
                    <a:pt x="1322" y="1"/>
                    <a:pt x="1022" y="18"/>
                    <a:pt x="740" y="240"/>
                  </a:cubicBezTo>
                  <a:cubicBezTo>
                    <a:pt x="596" y="359"/>
                    <a:pt x="0" y="1003"/>
                    <a:pt x="48" y="1766"/>
                  </a:cubicBezTo>
                  <a:cubicBezTo>
                    <a:pt x="48" y="1838"/>
                    <a:pt x="644" y="2076"/>
                    <a:pt x="644" y="2076"/>
                  </a:cubicBezTo>
                  <a:lnTo>
                    <a:pt x="954" y="2005"/>
                  </a:lnTo>
                  <a:cubicBezTo>
                    <a:pt x="954" y="2005"/>
                    <a:pt x="644" y="502"/>
                    <a:pt x="1503" y="192"/>
                  </a:cubicBezTo>
                  <a:lnTo>
                    <a:pt x="1431" y="1"/>
                  </a:lnTo>
                  <a:cubicBezTo>
                    <a:pt x="1431" y="1"/>
                    <a:pt x="1423" y="1"/>
                    <a:pt x="1407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96;p72">
              <a:extLst>
                <a:ext uri="{FF2B5EF4-FFF2-40B4-BE49-F238E27FC236}">
                  <a16:creationId xmlns:a16="http://schemas.microsoft.com/office/drawing/2014/main" id="{73E65F07-ACE9-E6C0-22EC-6CDA1A8F32AB}"/>
                </a:ext>
              </a:extLst>
            </p:cNvPr>
            <p:cNvSpPr/>
            <p:nvPr/>
          </p:nvSpPr>
          <p:spPr>
            <a:xfrm>
              <a:off x="3486925" y="2940500"/>
              <a:ext cx="92450" cy="158150"/>
            </a:xfrm>
            <a:custGeom>
              <a:avLst/>
              <a:gdLst/>
              <a:ahLst/>
              <a:cxnLst/>
              <a:rect l="l" t="t" r="r" b="b"/>
              <a:pathLst>
                <a:path w="3698" h="6326" extrusionOk="0">
                  <a:moveTo>
                    <a:pt x="2062" y="1"/>
                  </a:moveTo>
                  <a:cubicBezTo>
                    <a:pt x="2047" y="1"/>
                    <a:pt x="2028" y="6"/>
                    <a:pt x="2004" y="22"/>
                  </a:cubicBezTo>
                  <a:cubicBezTo>
                    <a:pt x="1980" y="22"/>
                    <a:pt x="1956" y="46"/>
                    <a:pt x="1956" y="70"/>
                  </a:cubicBezTo>
                  <a:cubicBezTo>
                    <a:pt x="1956" y="117"/>
                    <a:pt x="1956" y="213"/>
                    <a:pt x="1980" y="284"/>
                  </a:cubicBezTo>
                  <a:cubicBezTo>
                    <a:pt x="2028" y="427"/>
                    <a:pt x="2028" y="570"/>
                    <a:pt x="2028" y="761"/>
                  </a:cubicBezTo>
                  <a:lnTo>
                    <a:pt x="2028" y="1381"/>
                  </a:lnTo>
                  <a:lnTo>
                    <a:pt x="1909" y="1978"/>
                  </a:lnTo>
                  <a:cubicBezTo>
                    <a:pt x="1909" y="1978"/>
                    <a:pt x="72" y="4553"/>
                    <a:pt x="48" y="5269"/>
                  </a:cubicBezTo>
                  <a:cubicBezTo>
                    <a:pt x="1" y="5555"/>
                    <a:pt x="1" y="6008"/>
                    <a:pt x="239" y="6175"/>
                  </a:cubicBezTo>
                  <a:cubicBezTo>
                    <a:pt x="386" y="6280"/>
                    <a:pt x="526" y="6326"/>
                    <a:pt x="658" y="6326"/>
                  </a:cubicBezTo>
                  <a:cubicBezTo>
                    <a:pt x="1492" y="6326"/>
                    <a:pt x="2027" y="4493"/>
                    <a:pt x="2171" y="3957"/>
                  </a:cubicBezTo>
                  <a:cubicBezTo>
                    <a:pt x="2267" y="3719"/>
                    <a:pt x="2338" y="3432"/>
                    <a:pt x="2433" y="3194"/>
                  </a:cubicBezTo>
                  <a:cubicBezTo>
                    <a:pt x="2505" y="2955"/>
                    <a:pt x="2577" y="2669"/>
                    <a:pt x="2696" y="2455"/>
                  </a:cubicBezTo>
                  <a:lnTo>
                    <a:pt x="3650" y="904"/>
                  </a:lnTo>
                  <a:cubicBezTo>
                    <a:pt x="3698" y="785"/>
                    <a:pt x="3650" y="618"/>
                    <a:pt x="3578" y="499"/>
                  </a:cubicBezTo>
                  <a:cubicBezTo>
                    <a:pt x="3578" y="451"/>
                    <a:pt x="3554" y="427"/>
                    <a:pt x="3531" y="403"/>
                  </a:cubicBezTo>
                  <a:cubicBezTo>
                    <a:pt x="3459" y="332"/>
                    <a:pt x="3388" y="332"/>
                    <a:pt x="3292" y="308"/>
                  </a:cubicBezTo>
                  <a:cubicBezTo>
                    <a:pt x="3173" y="284"/>
                    <a:pt x="3101" y="189"/>
                    <a:pt x="2982" y="189"/>
                  </a:cubicBezTo>
                  <a:lnTo>
                    <a:pt x="2839" y="189"/>
                  </a:lnTo>
                  <a:cubicBezTo>
                    <a:pt x="2815" y="189"/>
                    <a:pt x="2744" y="165"/>
                    <a:pt x="2720" y="141"/>
                  </a:cubicBezTo>
                  <a:cubicBezTo>
                    <a:pt x="2696" y="93"/>
                    <a:pt x="2648" y="70"/>
                    <a:pt x="2600" y="70"/>
                  </a:cubicBezTo>
                  <a:cubicBezTo>
                    <a:pt x="2592" y="67"/>
                    <a:pt x="2584" y="66"/>
                    <a:pt x="2577" y="66"/>
                  </a:cubicBezTo>
                  <a:cubicBezTo>
                    <a:pt x="2501" y="66"/>
                    <a:pt x="2479" y="169"/>
                    <a:pt x="2457" y="213"/>
                  </a:cubicBezTo>
                  <a:cubicBezTo>
                    <a:pt x="2435" y="279"/>
                    <a:pt x="2434" y="304"/>
                    <a:pt x="2396" y="365"/>
                  </a:cubicBezTo>
                  <a:lnTo>
                    <a:pt x="2396" y="365"/>
                  </a:lnTo>
                  <a:cubicBezTo>
                    <a:pt x="2416" y="311"/>
                    <a:pt x="2336" y="210"/>
                    <a:pt x="2314" y="189"/>
                  </a:cubicBezTo>
                  <a:cubicBezTo>
                    <a:pt x="2267" y="141"/>
                    <a:pt x="2219" y="70"/>
                    <a:pt x="2123" y="22"/>
                  </a:cubicBezTo>
                  <a:cubicBezTo>
                    <a:pt x="2108" y="22"/>
                    <a:pt x="2092" y="1"/>
                    <a:pt x="2062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97;p72">
              <a:extLst>
                <a:ext uri="{FF2B5EF4-FFF2-40B4-BE49-F238E27FC236}">
                  <a16:creationId xmlns:a16="http://schemas.microsoft.com/office/drawing/2014/main" id="{156A7D40-5560-1532-FC48-7E94072F7536}"/>
                </a:ext>
              </a:extLst>
            </p:cNvPr>
            <p:cNvSpPr/>
            <p:nvPr/>
          </p:nvSpPr>
          <p:spPr>
            <a:xfrm>
              <a:off x="3396900" y="3477675"/>
              <a:ext cx="143725" cy="104725"/>
            </a:xfrm>
            <a:custGeom>
              <a:avLst/>
              <a:gdLst/>
              <a:ahLst/>
              <a:cxnLst/>
              <a:rect l="l" t="t" r="r" b="b"/>
              <a:pathLst>
                <a:path w="5749" h="4189" extrusionOk="0">
                  <a:moveTo>
                    <a:pt x="358" y="0"/>
                  </a:moveTo>
                  <a:cubicBezTo>
                    <a:pt x="358" y="0"/>
                    <a:pt x="454" y="1503"/>
                    <a:pt x="430" y="2075"/>
                  </a:cubicBezTo>
                  <a:cubicBezTo>
                    <a:pt x="430" y="2147"/>
                    <a:pt x="310" y="2457"/>
                    <a:pt x="310" y="2505"/>
                  </a:cubicBezTo>
                  <a:cubicBezTo>
                    <a:pt x="239" y="2624"/>
                    <a:pt x="215" y="2743"/>
                    <a:pt x="191" y="2862"/>
                  </a:cubicBezTo>
                  <a:cubicBezTo>
                    <a:pt x="143" y="3125"/>
                    <a:pt x="0" y="3530"/>
                    <a:pt x="96" y="3745"/>
                  </a:cubicBezTo>
                  <a:lnTo>
                    <a:pt x="191" y="3840"/>
                  </a:lnTo>
                  <a:cubicBezTo>
                    <a:pt x="310" y="3936"/>
                    <a:pt x="1074" y="3959"/>
                    <a:pt x="1336" y="3983"/>
                  </a:cubicBezTo>
                  <a:cubicBezTo>
                    <a:pt x="1622" y="4007"/>
                    <a:pt x="1861" y="4055"/>
                    <a:pt x="2123" y="4079"/>
                  </a:cubicBezTo>
                  <a:cubicBezTo>
                    <a:pt x="2590" y="4163"/>
                    <a:pt x="2987" y="4188"/>
                    <a:pt x="3298" y="4188"/>
                  </a:cubicBezTo>
                  <a:cubicBezTo>
                    <a:pt x="3781" y="4188"/>
                    <a:pt x="4055" y="4126"/>
                    <a:pt x="4055" y="4126"/>
                  </a:cubicBezTo>
                  <a:cubicBezTo>
                    <a:pt x="5748" y="3888"/>
                    <a:pt x="5605" y="3530"/>
                    <a:pt x="5605" y="3530"/>
                  </a:cubicBezTo>
                  <a:cubicBezTo>
                    <a:pt x="5391" y="3363"/>
                    <a:pt x="5224" y="3292"/>
                    <a:pt x="5152" y="3268"/>
                  </a:cubicBezTo>
                  <a:cubicBezTo>
                    <a:pt x="5104" y="3244"/>
                    <a:pt x="3721" y="3005"/>
                    <a:pt x="3721" y="3005"/>
                  </a:cubicBezTo>
                  <a:cubicBezTo>
                    <a:pt x="3721" y="3005"/>
                    <a:pt x="2528" y="2505"/>
                    <a:pt x="1861" y="2099"/>
                  </a:cubicBezTo>
                  <a:cubicBezTo>
                    <a:pt x="1646" y="1312"/>
                    <a:pt x="1885" y="0"/>
                    <a:pt x="1885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98;p72">
              <a:extLst>
                <a:ext uri="{FF2B5EF4-FFF2-40B4-BE49-F238E27FC236}">
                  <a16:creationId xmlns:a16="http://schemas.microsoft.com/office/drawing/2014/main" id="{E6393D62-F795-C1E4-526A-EA1878CDBAF0}"/>
                </a:ext>
              </a:extLst>
            </p:cNvPr>
            <p:cNvSpPr/>
            <p:nvPr/>
          </p:nvSpPr>
          <p:spPr>
            <a:xfrm>
              <a:off x="3396300" y="3534325"/>
              <a:ext cx="145500" cy="48875"/>
            </a:xfrm>
            <a:custGeom>
              <a:avLst/>
              <a:gdLst/>
              <a:ahLst/>
              <a:cxnLst/>
              <a:rect l="l" t="t" r="r" b="b"/>
              <a:pathLst>
                <a:path w="5820" h="1955" extrusionOk="0">
                  <a:moveTo>
                    <a:pt x="406" y="0"/>
                  </a:moveTo>
                  <a:cubicBezTo>
                    <a:pt x="382" y="72"/>
                    <a:pt x="334" y="191"/>
                    <a:pt x="334" y="239"/>
                  </a:cubicBezTo>
                  <a:cubicBezTo>
                    <a:pt x="287" y="358"/>
                    <a:pt x="239" y="477"/>
                    <a:pt x="167" y="572"/>
                  </a:cubicBezTo>
                  <a:cubicBezTo>
                    <a:pt x="144" y="811"/>
                    <a:pt x="1" y="1264"/>
                    <a:pt x="144" y="1503"/>
                  </a:cubicBezTo>
                  <a:lnTo>
                    <a:pt x="239" y="1598"/>
                  </a:lnTo>
                  <a:cubicBezTo>
                    <a:pt x="358" y="1693"/>
                    <a:pt x="1121" y="1717"/>
                    <a:pt x="1408" y="1741"/>
                  </a:cubicBezTo>
                  <a:cubicBezTo>
                    <a:pt x="1670" y="1789"/>
                    <a:pt x="1909" y="1813"/>
                    <a:pt x="2171" y="1837"/>
                  </a:cubicBezTo>
                  <a:cubicBezTo>
                    <a:pt x="2682" y="1929"/>
                    <a:pt x="3110" y="1955"/>
                    <a:pt x="3432" y="1955"/>
                  </a:cubicBezTo>
                  <a:cubicBezTo>
                    <a:pt x="3861" y="1955"/>
                    <a:pt x="4103" y="1908"/>
                    <a:pt x="4103" y="1908"/>
                  </a:cubicBezTo>
                  <a:cubicBezTo>
                    <a:pt x="5820" y="1646"/>
                    <a:pt x="5653" y="1312"/>
                    <a:pt x="5653" y="1312"/>
                  </a:cubicBezTo>
                  <a:cubicBezTo>
                    <a:pt x="5462" y="1121"/>
                    <a:pt x="5271" y="1073"/>
                    <a:pt x="5224" y="1026"/>
                  </a:cubicBezTo>
                  <a:cubicBezTo>
                    <a:pt x="5152" y="1002"/>
                    <a:pt x="3793" y="763"/>
                    <a:pt x="3793" y="763"/>
                  </a:cubicBezTo>
                  <a:cubicBezTo>
                    <a:pt x="3793" y="763"/>
                    <a:pt x="3244" y="525"/>
                    <a:pt x="2672" y="262"/>
                  </a:cubicBezTo>
                  <a:lnTo>
                    <a:pt x="2648" y="262"/>
                  </a:lnTo>
                  <a:cubicBezTo>
                    <a:pt x="2370" y="310"/>
                    <a:pt x="2087" y="343"/>
                    <a:pt x="1808" y="343"/>
                  </a:cubicBezTo>
                  <a:cubicBezTo>
                    <a:pt x="1392" y="343"/>
                    <a:pt x="982" y="271"/>
                    <a:pt x="597" y="72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99;p72">
              <a:extLst>
                <a:ext uri="{FF2B5EF4-FFF2-40B4-BE49-F238E27FC236}">
                  <a16:creationId xmlns:a16="http://schemas.microsoft.com/office/drawing/2014/main" id="{ADE30605-05B4-2701-0AF9-D91FA2A04130}"/>
                </a:ext>
              </a:extLst>
            </p:cNvPr>
            <p:cNvSpPr/>
            <p:nvPr/>
          </p:nvSpPr>
          <p:spPr>
            <a:xfrm>
              <a:off x="3357550" y="3106150"/>
              <a:ext cx="99600" cy="407925"/>
            </a:xfrm>
            <a:custGeom>
              <a:avLst/>
              <a:gdLst/>
              <a:ahLst/>
              <a:cxnLst/>
              <a:rect l="l" t="t" r="r" b="b"/>
              <a:pathLst>
                <a:path w="3984" h="16317" extrusionOk="0">
                  <a:moveTo>
                    <a:pt x="1490" y="1"/>
                  </a:moveTo>
                  <a:cubicBezTo>
                    <a:pt x="1354" y="1"/>
                    <a:pt x="1222" y="20"/>
                    <a:pt x="1097" y="74"/>
                  </a:cubicBezTo>
                  <a:cubicBezTo>
                    <a:pt x="1002" y="98"/>
                    <a:pt x="930" y="146"/>
                    <a:pt x="835" y="217"/>
                  </a:cubicBezTo>
                  <a:cubicBezTo>
                    <a:pt x="382" y="503"/>
                    <a:pt x="119" y="1076"/>
                    <a:pt x="48" y="1648"/>
                  </a:cubicBezTo>
                  <a:cubicBezTo>
                    <a:pt x="0" y="2292"/>
                    <a:pt x="143" y="2960"/>
                    <a:pt x="286" y="3580"/>
                  </a:cubicBezTo>
                  <a:cubicBezTo>
                    <a:pt x="620" y="4987"/>
                    <a:pt x="954" y="6347"/>
                    <a:pt x="1407" y="7730"/>
                  </a:cubicBezTo>
                  <a:cubicBezTo>
                    <a:pt x="1455" y="7945"/>
                    <a:pt x="1527" y="8112"/>
                    <a:pt x="1598" y="8302"/>
                  </a:cubicBezTo>
                  <a:cubicBezTo>
                    <a:pt x="978" y="11618"/>
                    <a:pt x="1956" y="16316"/>
                    <a:pt x="1956" y="16316"/>
                  </a:cubicBezTo>
                  <a:lnTo>
                    <a:pt x="3387" y="16149"/>
                  </a:lnTo>
                  <a:cubicBezTo>
                    <a:pt x="3387" y="16149"/>
                    <a:pt x="3864" y="8398"/>
                    <a:pt x="3912" y="7444"/>
                  </a:cubicBezTo>
                  <a:cubicBezTo>
                    <a:pt x="3912" y="7277"/>
                    <a:pt x="3912" y="7134"/>
                    <a:pt x="3864" y="7014"/>
                  </a:cubicBezTo>
                  <a:cubicBezTo>
                    <a:pt x="3983" y="6084"/>
                    <a:pt x="3840" y="5154"/>
                    <a:pt x="3816" y="4081"/>
                  </a:cubicBezTo>
                  <a:cubicBezTo>
                    <a:pt x="3792" y="2721"/>
                    <a:pt x="3482" y="193"/>
                    <a:pt x="2361" y="98"/>
                  </a:cubicBezTo>
                  <a:cubicBezTo>
                    <a:pt x="2072" y="82"/>
                    <a:pt x="1772" y="1"/>
                    <a:pt x="149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00;p72">
              <a:extLst>
                <a:ext uri="{FF2B5EF4-FFF2-40B4-BE49-F238E27FC236}">
                  <a16:creationId xmlns:a16="http://schemas.microsoft.com/office/drawing/2014/main" id="{29195525-B4CB-7021-196A-7CA656261686}"/>
                </a:ext>
              </a:extLst>
            </p:cNvPr>
            <p:cNvSpPr/>
            <p:nvPr/>
          </p:nvSpPr>
          <p:spPr>
            <a:xfrm>
              <a:off x="3294925" y="3484825"/>
              <a:ext cx="141950" cy="113625"/>
            </a:xfrm>
            <a:custGeom>
              <a:avLst/>
              <a:gdLst/>
              <a:ahLst/>
              <a:cxnLst/>
              <a:rect l="l" t="t" r="r" b="b"/>
              <a:pathLst>
                <a:path w="5678" h="4545" extrusionOk="0">
                  <a:moveTo>
                    <a:pt x="716" y="0"/>
                  </a:moveTo>
                  <a:cubicBezTo>
                    <a:pt x="716" y="0"/>
                    <a:pt x="621" y="1551"/>
                    <a:pt x="526" y="2099"/>
                  </a:cubicBezTo>
                  <a:cubicBezTo>
                    <a:pt x="526" y="2123"/>
                    <a:pt x="406" y="2457"/>
                    <a:pt x="383" y="2481"/>
                  </a:cubicBezTo>
                  <a:cubicBezTo>
                    <a:pt x="335" y="2600"/>
                    <a:pt x="263" y="2719"/>
                    <a:pt x="239" y="2839"/>
                  </a:cubicBezTo>
                  <a:cubicBezTo>
                    <a:pt x="168" y="3077"/>
                    <a:pt x="1" y="3483"/>
                    <a:pt x="120" y="3793"/>
                  </a:cubicBezTo>
                  <a:cubicBezTo>
                    <a:pt x="120" y="3817"/>
                    <a:pt x="144" y="3840"/>
                    <a:pt x="168" y="3888"/>
                  </a:cubicBezTo>
                  <a:cubicBezTo>
                    <a:pt x="263" y="3960"/>
                    <a:pt x="1027" y="4079"/>
                    <a:pt x="1313" y="4150"/>
                  </a:cubicBezTo>
                  <a:cubicBezTo>
                    <a:pt x="1551" y="4174"/>
                    <a:pt x="1814" y="4246"/>
                    <a:pt x="2052" y="4294"/>
                  </a:cubicBezTo>
                  <a:cubicBezTo>
                    <a:pt x="2796" y="4506"/>
                    <a:pt x="3366" y="4545"/>
                    <a:pt x="3682" y="4545"/>
                  </a:cubicBezTo>
                  <a:cubicBezTo>
                    <a:pt x="3862" y="4545"/>
                    <a:pt x="3960" y="4532"/>
                    <a:pt x="3960" y="4532"/>
                  </a:cubicBezTo>
                  <a:cubicBezTo>
                    <a:pt x="5677" y="4437"/>
                    <a:pt x="5558" y="4079"/>
                    <a:pt x="5558" y="4079"/>
                  </a:cubicBezTo>
                  <a:cubicBezTo>
                    <a:pt x="5391" y="3888"/>
                    <a:pt x="5200" y="3793"/>
                    <a:pt x="5153" y="3769"/>
                  </a:cubicBezTo>
                  <a:cubicBezTo>
                    <a:pt x="5081" y="3721"/>
                    <a:pt x="3745" y="3340"/>
                    <a:pt x="3745" y="3340"/>
                  </a:cubicBezTo>
                  <a:cubicBezTo>
                    <a:pt x="3745" y="3340"/>
                    <a:pt x="2624" y="2696"/>
                    <a:pt x="1981" y="2242"/>
                  </a:cubicBezTo>
                  <a:cubicBezTo>
                    <a:pt x="1837" y="1431"/>
                    <a:pt x="2243" y="144"/>
                    <a:pt x="2243" y="144"/>
                  </a:cubicBezTo>
                  <a:lnTo>
                    <a:pt x="716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01;p72">
              <a:extLst>
                <a:ext uri="{FF2B5EF4-FFF2-40B4-BE49-F238E27FC236}">
                  <a16:creationId xmlns:a16="http://schemas.microsoft.com/office/drawing/2014/main" id="{2426F713-DD33-1723-8D50-DD5680031550}"/>
                </a:ext>
              </a:extLst>
            </p:cNvPr>
            <p:cNvSpPr/>
            <p:nvPr/>
          </p:nvSpPr>
          <p:spPr>
            <a:xfrm>
              <a:off x="3294350" y="3540875"/>
              <a:ext cx="141925" cy="58175"/>
            </a:xfrm>
            <a:custGeom>
              <a:avLst/>
              <a:gdLst/>
              <a:ahLst/>
              <a:cxnLst/>
              <a:rect l="l" t="t" r="r" b="b"/>
              <a:pathLst>
                <a:path w="5677" h="2327" extrusionOk="0">
                  <a:moveTo>
                    <a:pt x="501" y="0"/>
                  </a:moveTo>
                  <a:cubicBezTo>
                    <a:pt x="477" y="96"/>
                    <a:pt x="406" y="191"/>
                    <a:pt x="406" y="239"/>
                  </a:cubicBezTo>
                  <a:cubicBezTo>
                    <a:pt x="358" y="358"/>
                    <a:pt x="286" y="477"/>
                    <a:pt x="239" y="644"/>
                  </a:cubicBezTo>
                  <a:cubicBezTo>
                    <a:pt x="167" y="931"/>
                    <a:pt x="0" y="1312"/>
                    <a:pt x="119" y="1575"/>
                  </a:cubicBezTo>
                  <a:cubicBezTo>
                    <a:pt x="119" y="1598"/>
                    <a:pt x="143" y="1646"/>
                    <a:pt x="167" y="1670"/>
                  </a:cubicBezTo>
                  <a:cubicBezTo>
                    <a:pt x="262" y="1741"/>
                    <a:pt x="1026" y="1885"/>
                    <a:pt x="1312" y="1932"/>
                  </a:cubicBezTo>
                  <a:cubicBezTo>
                    <a:pt x="1550" y="1956"/>
                    <a:pt x="1813" y="2028"/>
                    <a:pt x="2051" y="2075"/>
                  </a:cubicBezTo>
                  <a:cubicBezTo>
                    <a:pt x="2795" y="2288"/>
                    <a:pt x="3365" y="2327"/>
                    <a:pt x="3681" y="2327"/>
                  </a:cubicBezTo>
                  <a:cubicBezTo>
                    <a:pt x="3861" y="2327"/>
                    <a:pt x="3959" y="2314"/>
                    <a:pt x="3959" y="2314"/>
                  </a:cubicBezTo>
                  <a:cubicBezTo>
                    <a:pt x="5676" y="2242"/>
                    <a:pt x="5557" y="1885"/>
                    <a:pt x="5557" y="1885"/>
                  </a:cubicBezTo>
                  <a:cubicBezTo>
                    <a:pt x="5390" y="1670"/>
                    <a:pt x="5199" y="1575"/>
                    <a:pt x="5152" y="1551"/>
                  </a:cubicBezTo>
                  <a:cubicBezTo>
                    <a:pt x="5080" y="1527"/>
                    <a:pt x="3745" y="1121"/>
                    <a:pt x="3745" y="1121"/>
                  </a:cubicBezTo>
                  <a:cubicBezTo>
                    <a:pt x="3745" y="1121"/>
                    <a:pt x="3244" y="835"/>
                    <a:pt x="2695" y="501"/>
                  </a:cubicBezTo>
                  <a:lnTo>
                    <a:pt x="2671" y="501"/>
                  </a:lnTo>
                  <a:cubicBezTo>
                    <a:pt x="2511" y="512"/>
                    <a:pt x="2350" y="519"/>
                    <a:pt x="2191" y="519"/>
                  </a:cubicBezTo>
                  <a:cubicBezTo>
                    <a:pt x="1641" y="519"/>
                    <a:pt x="1107" y="434"/>
                    <a:pt x="644" y="120"/>
                  </a:cubicBezTo>
                  <a:cubicBezTo>
                    <a:pt x="620" y="96"/>
                    <a:pt x="549" y="24"/>
                    <a:pt x="50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02;p72">
              <a:extLst>
                <a:ext uri="{FF2B5EF4-FFF2-40B4-BE49-F238E27FC236}">
                  <a16:creationId xmlns:a16="http://schemas.microsoft.com/office/drawing/2014/main" id="{F51C8EDC-15FD-A55A-FC6F-9B68DA0DA0A8}"/>
                </a:ext>
              </a:extLst>
            </p:cNvPr>
            <p:cNvSpPr/>
            <p:nvPr/>
          </p:nvSpPr>
          <p:spPr>
            <a:xfrm>
              <a:off x="3297325" y="3115575"/>
              <a:ext cx="100200" cy="407425"/>
            </a:xfrm>
            <a:custGeom>
              <a:avLst/>
              <a:gdLst/>
              <a:ahLst/>
              <a:cxnLst/>
              <a:rect l="l" t="t" r="r" b="b"/>
              <a:pathLst>
                <a:path w="4008" h="16297" extrusionOk="0">
                  <a:moveTo>
                    <a:pt x="1798" y="0"/>
                  </a:moveTo>
                  <a:cubicBezTo>
                    <a:pt x="1549" y="0"/>
                    <a:pt x="1302" y="63"/>
                    <a:pt x="1074" y="198"/>
                  </a:cubicBezTo>
                  <a:cubicBezTo>
                    <a:pt x="644" y="460"/>
                    <a:pt x="310" y="913"/>
                    <a:pt x="191" y="1486"/>
                  </a:cubicBezTo>
                  <a:cubicBezTo>
                    <a:pt x="48" y="2249"/>
                    <a:pt x="143" y="3084"/>
                    <a:pt x="287" y="3871"/>
                  </a:cubicBezTo>
                  <a:cubicBezTo>
                    <a:pt x="430" y="4658"/>
                    <a:pt x="549" y="5469"/>
                    <a:pt x="716" y="6280"/>
                  </a:cubicBezTo>
                  <a:cubicBezTo>
                    <a:pt x="787" y="6757"/>
                    <a:pt x="883" y="7210"/>
                    <a:pt x="978" y="7687"/>
                  </a:cubicBezTo>
                  <a:lnTo>
                    <a:pt x="1074" y="8045"/>
                  </a:lnTo>
                  <a:cubicBezTo>
                    <a:pt x="0" y="11288"/>
                    <a:pt x="477" y="16297"/>
                    <a:pt x="477" y="16297"/>
                  </a:cubicBezTo>
                  <a:lnTo>
                    <a:pt x="1908" y="16297"/>
                  </a:lnTo>
                  <a:cubicBezTo>
                    <a:pt x="1908" y="16297"/>
                    <a:pt x="3172" y="8689"/>
                    <a:pt x="3292" y="7687"/>
                  </a:cubicBezTo>
                  <a:cubicBezTo>
                    <a:pt x="3339" y="7568"/>
                    <a:pt x="3363" y="7472"/>
                    <a:pt x="3387" y="7377"/>
                  </a:cubicBezTo>
                  <a:cubicBezTo>
                    <a:pt x="3578" y="6804"/>
                    <a:pt x="3697" y="6184"/>
                    <a:pt x="3769" y="5612"/>
                  </a:cubicBezTo>
                  <a:cubicBezTo>
                    <a:pt x="3936" y="4539"/>
                    <a:pt x="4007" y="3346"/>
                    <a:pt x="3888" y="2273"/>
                  </a:cubicBezTo>
                  <a:cubicBezTo>
                    <a:pt x="3793" y="1486"/>
                    <a:pt x="3411" y="723"/>
                    <a:pt x="2743" y="293"/>
                  </a:cubicBezTo>
                  <a:cubicBezTo>
                    <a:pt x="2447" y="105"/>
                    <a:pt x="2121" y="0"/>
                    <a:pt x="1798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03;p72">
              <a:extLst>
                <a:ext uri="{FF2B5EF4-FFF2-40B4-BE49-F238E27FC236}">
                  <a16:creationId xmlns:a16="http://schemas.microsoft.com/office/drawing/2014/main" id="{D7D71694-22EA-78DC-0359-1978316D48E2}"/>
                </a:ext>
              </a:extLst>
            </p:cNvPr>
            <p:cNvSpPr/>
            <p:nvPr/>
          </p:nvSpPr>
          <p:spPr>
            <a:xfrm>
              <a:off x="3297925" y="2928175"/>
              <a:ext cx="156225" cy="258575"/>
            </a:xfrm>
            <a:custGeom>
              <a:avLst/>
              <a:gdLst/>
              <a:ahLst/>
              <a:cxnLst/>
              <a:rect l="l" t="t" r="r" b="b"/>
              <a:pathLst>
                <a:path w="6249" h="10343" extrusionOk="0">
                  <a:moveTo>
                    <a:pt x="3252" y="1"/>
                  </a:moveTo>
                  <a:cubicBezTo>
                    <a:pt x="2938" y="1"/>
                    <a:pt x="2628" y="55"/>
                    <a:pt x="2361" y="157"/>
                  </a:cubicBezTo>
                  <a:cubicBezTo>
                    <a:pt x="2171" y="205"/>
                    <a:pt x="2051" y="300"/>
                    <a:pt x="1908" y="396"/>
                  </a:cubicBezTo>
                  <a:lnTo>
                    <a:pt x="1884" y="419"/>
                  </a:lnTo>
                  <a:cubicBezTo>
                    <a:pt x="1527" y="658"/>
                    <a:pt x="1169" y="873"/>
                    <a:pt x="835" y="1159"/>
                  </a:cubicBezTo>
                  <a:cubicBezTo>
                    <a:pt x="477" y="1493"/>
                    <a:pt x="215" y="1898"/>
                    <a:pt x="215" y="2423"/>
                  </a:cubicBezTo>
                  <a:cubicBezTo>
                    <a:pt x="215" y="2804"/>
                    <a:pt x="286" y="3186"/>
                    <a:pt x="334" y="3568"/>
                  </a:cubicBezTo>
                  <a:cubicBezTo>
                    <a:pt x="382" y="4474"/>
                    <a:pt x="406" y="5404"/>
                    <a:pt x="477" y="6287"/>
                  </a:cubicBezTo>
                  <a:cubicBezTo>
                    <a:pt x="525" y="7193"/>
                    <a:pt x="263" y="7980"/>
                    <a:pt x="96" y="8863"/>
                  </a:cubicBezTo>
                  <a:cubicBezTo>
                    <a:pt x="0" y="9363"/>
                    <a:pt x="48" y="9817"/>
                    <a:pt x="525" y="9960"/>
                  </a:cubicBezTo>
                  <a:cubicBezTo>
                    <a:pt x="1171" y="10175"/>
                    <a:pt x="1834" y="10342"/>
                    <a:pt x="2486" y="10342"/>
                  </a:cubicBezTo>
                  <a:cubicBezTo>
                    <a:pt x="2628" y="10342"/>
                    <a:pt x="2769" y="10334"/>
                    <a:pt x="2910" y="10317"/>
                  </a:cubicBezTo>
                  <a:cubicBezTo>
                    <a:pt x="3721" y="10246"/>
                    <a:pt x="4556" y="10007"/>
                    <a:pt x="5367" y="9864"/>
                  </a:cubicBezTo>
                  <a:cubicBezTo>
                    <a:pt x="5700" y="9769"/>
                    <a:pt x="5963" y="9697"/>
                    <a:pt x="6058" y="9340"/>
                  </a:cubicBezTo>
                  <a:cubicBezTo>
                    <a:pt x="6249" y="8576"/>
                    <a:pt x="5987" y="7789"/>
                    <a:pt x="5939" y="7026"/>
                  </a:cubicBezTo>
                  <a:cubicBezTo>
                    <a:pt x="5867" y="6477"/>
                    <a:pt x="5987" y="5929"/>
                    <a:pt x="6010" y="5356"/>
                  </a:cubicBezTo>
                  <a:lnTo>
                    <a:pt x="6201" y="2137"/>
                  </a:lnTo>
                  <a:cubicBezTo>
                    <a:pt x="6225" y="1636"/>
                    <a:pt x="5963" y="1183"/>
                    <a:pt x="5581" y="944"/>
                  </a:cubicBezTo>
                  <a:cubicBezTo>
                    <a:pt x="5176" y="753"/>
                    <a:pt x="4818" y="515"/>
                    <a:pt x="4436" y="300"/>
                  </a:cubicBezTo>
                  <a:cubicBezTo>
                    <a:pt x="4096" y="96"/>
                    <a:pt x="3670" y="1"/>
                    <a:pt x="3252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4;p72">
              <a:extLst>
                <a:ext uri="{FF2B5EF4-FFF2-40B4-BE49-F238E27FC236}">
                  <a16:creationId xmlns:a16="http://schemas.microsoft.com/office/drawing/2014/main" id="{BCA939C0-ED5C-3349-9AF1-D256EC0CAB02}"/>
                </a:ext>
              </a:extLst>
            </p:cNvPr>
            <p:cNvSpPr/>
            <p:nvPr/>
          </p:nvSpPr>
          <p:spPr>
            <a:xfrm>
              <a:off x="3384375" y="2948200"/>
              <a:ext cx="24475" cy="26850"/>
            </a:xfrm>
            <a:custGeom>
              <a:avLst/>
              <a:gdLst/>
              <a:ahLst/>
              <a:cxnLst/>
              <a:rect l="l" t="t" r="r" b="b"/>
              <a:pathLst>
                <a:path w="979" h="1074" extrusionOk="0">
                  <a:moveTo>
                    <a:pt x="978" y="0"/>
                  </a:moveTo>
                  <a:lnTo>
                    <a:pt x="0" y="119"/>
                  </a:lnTo>
                  <a:lnTo>
                    <a:pt x="883" y="1073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05;p72">
              <a:extLst>
                <a:ext uri="{FF2B5EF4-FFF2-40B4-BE49-F238E27FC236}">
                  <a16:creationId xmlns:a16="http://schemas.microsoft.com/office/drawing/2014/main" id="{C7561272-F7C1-C552-A321-00CFCCF7C12F}"/>
                </a:ext>
              </a:extLst>
            </p:cNvPr>
            <p:cNvSpPr/>
            <p:nvPr/>
          </p:nvSpPr>
          <p:spPr>
            <a:xfrm>
              <a:off x="3393325" y="2965475"/>
              <a:ext cx="23875" cy="32225"/>
            </a:xfrm>
            <a:custGeom>
              <a:avLst/>
              <a:gdLst/>
              <a:ahLst/>
              <a:cxnLst/>
              <a:rect l="l" t="t" r="r" b="b"/>
              <a:pathLst>
                <a:path w="955" h="1289" extrusionOk="0">
                  <a:moveTo>
                    <a:pt x="954" y="1"/>
                  </a:moveTo>
                  <a:lnTo>
                    <a:pt x="525" y="48"/>
                  </a:lnTo>
                  <a:lnTo>
                    <a:pt x="525" y="335"/>
                  </a:lnTo>
                  <a:lnTo>
                    <a:pt x="406" y="48"/>
                  </a:lnTo>
                  <a:lnTo>
                    <a:pt x="0" y="120"/>
                  </a:lnTo>
                  <a:lnTo>
                    <a:pt x="692" y="1289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06;p72">
              <a:extLst>
                <a:ext uri="{FF2B5EF4-FFF2-40B4-BE49-F238E27FC236}">
                  <a16:creationId xmlns:a16="http://schemas.microsoft.com/office/drawing/2014/main" id="{325FA42D-25AC-71E6-16F7-549F3C9554D2}"/>
                </a:ext>
              </a:extLst>
            </p:cNvPr>
            <p:cNvSpPr/>
            <p:nvPr/>
          </p:nvSpPr>
          <p:spPr>
            <a:xfrm>
              <a:off x="3405850" y="2988725"/>
              <a:ext cx="34600" cy="144925"/>
            </a:xfrm>
            <a:custGeom>
              <a:avLst/>
              <a:gdLst/>
              <a:ahLst/>
              <a:cxnLst/>
              <a:rect l="l" t="t" r="r" b="b"/>
              <a:pathLst>
                <a:path w="1384" h="5797" extrusionOk="0">
                  <a:moveTo>
                    <a:pt x="0" y="1"/>
                  </a:moveTo>
                  <a:lnTo>
                    <a:pt x="215" y="5248"/>
                  </a:lnTo>
                  <a:lnTo>
                    <a:pt x="906" y="5797"/>
                  </a:lnTo>
                  <a:lnTo>
                    <a:pt x="1383" y="5057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07;p72">
              <a:extLst>
                <a:ext uri="{FF2B5EF4-FFF2-40B4-BE49-F238E27FC236}">
                  <a16:creationId xmlns:a16="http://schemas.microsoft.com/office/drawing/2014/main" id="{435360A9-987D-415E-0099-3F3697036BDB}"/>
                </a:ext>
              </a:extLst>
            </p:cNvPr>
            <p:cNvSpPr/>
            <p:nvPr/>
          </p:nvSpPr>
          <p:spPr>
            <a:xfrm>
              <a:off x="3360525" y="2902275"/>
              <a:ext cx="48925" cy="52625"/>
            </a:xfrm>
            <a:custGeom>
              <a:avLst/>
              <a:gdLst/>
              <a:ahLst/>
              <a:cxnLst/>
              <a:rect l="l" t="t" r="r" b="b"/>
              <a:pathLst>
                <a:path w="1957" h="2105" extrusionOk="0">
                  <a:moveTo>
                    <a:pt x="1670" y="1"/>
                  </a:moveTo>
                  <a:lnTo>
                    <a:pt x="0" y="239"/>
                  </a:lnTo>
                  <a:lnTo>
                    <a:pt x="144" y="1360"/>
                  </a:lnTo>
                  <a:cubicBezTo>
                    <a:pt x="144" y="1360"/>
                    <a:pt x="396" y="2105"/>
                    <a:pt x="1090" y="2105"/>
                  </a:cubicBezTo>
                  <a:cubicBezTo>
                    <a:pt x="1326" y="2105"/>
                    <a:pt x="1612" y="2019"/>
                    <a:pt x="1956" y="1789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08;p72">
              <a:extLst>
                <a:ext uri="{FF2B5EF4-FFF2-40B4-BE49-F238E27FC236}">
                  <a16:creationId xmlns:a16="http://schemas.microsoft.com/office/drawing/2014/main" id="{59B433E9-F332-F9EB-4983-E5C9234AA9B2}"/>
                </a:ext>
              </a:extLst>
            </p:cNvPr>
            <p:cNvSpPr/>
            <p:nvPr/>
          </p:nvSpPr>
          <p:spPr>
            <a:xfrm>
              <a:off x="3357550" y="2852775"/>
              <a:ext cx="69175" cy="86925"/>
            </a:xfrm>
            <a:custGeom>
              <a:avLst/>
              <a:gdLst/>
              <a:ahLst/>
              <a:cxnLst/>
              <a:rect l="l" t="t" r="r" b="b"/>
              <a:pathLst>
                <a:path w="2767" h="3477" extrusionOk="0">
                  <a:moveTo>
                    <a:pt x="2671" y="1"/>
                  </a:moveTo>
                  <a:lnTo>
                    <a:pt x="0" y="335"/>
                  </a:lnTo>
                  <a:lnTo>
                    <a:pt x="286" y="2386"/>
                  </a:lnTo>
                  <a:lnTo>
                    <a:pt x="334" y="2672"/>
                  </a:lnTo>
                  <a:cubicBezTo>
                    <a:pt x="794" y="3257"/>
                    <a:pt x="1351" y="3476"/>
                    <a:pt x="1788" y="3476"/>
                  </a:cubicBezTo>
                  <a:cubicBezTo>
                    <a:pt x="2098" y="3476"/>
                    <a:pt x="2348" y="3366"/>
                    <a:pt x="2457" y="3197"/>
                  </a:cubicBezTo>
                  <a:cubicBezTo>
                    <a:pt x="2767" y="2768"/>
                    <a:pt x="2671" y="1"/>
                    <a:pt x="2671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09;p72">
              <a:extLst>
                <a:ext uri="{FF2B5EF4-FFF2-40B4-BE49-F238E27FC236}">
                  <a16:creationId xmlns:a16="http://schemas.microsoft.com/office/drawing/2014/main" id="{73833096-1B5B-51A5-04CB-3B7804352AA7}"/>
                </a:ext>
              </a:extLst>
            </p:cNvPr>
            <p:cNvSpPr/>
            <p:nvPr/>
          </p:nvSpPr>
          <p:spPr>
            <a:xfrm>
              <a:off x="3414200" y="2891550"/>
              <a:ext cx="12525" cy="23275"/>
            </a:xfrm>
            <a:custGeom>
              <a:avLst/>
              <a:gdLst/>
              <a:ahLst/>
              <a:cxnLst/>
              <a:rect l="l" t="t" r="r" b="b"/>
              <a:pathLst>
                <a:path w="501" h="931" extrusionOk="0">
                  <a:moveTo>
                    <a:pt x="48" y="0"/>
                  </a:moveTo>
                  <a:lnTo>
                    <a:pt x="0" y="859"/>
                  </a:lnTo>
                  <a:lnTo>
                    <a:pt x="501" y="93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10;p72">
              <a:extLst>
                <a:ext uri="{FF2B5EF4-FFF2-40B4-BE49-F238E27FC236}">
                  <a16:creationId xmlns:a16="http://schemas.microsoft.com/office/drawing/2014/main" id="{816D466B-79AA-D63D-9548-67994B21AB7C}"/>
                </a:ext>
              </a:extLst>
            </p:cNvPr>
            <p:cNvSpPr/>
            <p:nvPr/>
          </p:nvSpPr>
          <p:spPr>
            <a:xfrm>
              <a:off x="3333700" y="2826850"/>
              <a:ext cx="125225" cy="104075"/>
            </a:xfrm>
            <a:custGeom>
              <a:avLst/>
              <a:gdLst/>
              <a:ahLst/>
              <a:cxnLst/>
              <a:rect l="l" t="t" r="r" b="b"/>
              <a:pathLst>
                <a:path w="5009" h="4163" extrusionOk="0">
                  <a:moveTo>
                    <a:pt x="2230" y="0"/>
                  </a:moveTo>
                  <a:cubicBezTo>
                    <a:pt x="1926" y="0"/>
                    <a:pt x="1622" y="36"/>
                    <a:pt x="1336" y="132"/>
                  </a:cubicBezTo>
                  <a:cubicBezTo>
                    <a:pt x="1217" y="203"/>
                    <a:pt x="1097" y="251"/>
                    <a:pt x="1002" y="346"/>
                  </a:cubicBezTo>
                  <a:cubicBezTo>
                    <a:pt x="1002" y="394"/>
                    <a:pt x="954" y="442"/>
                    <a:pt x="954" y="442"/>
                  </a:cubicBezTo>
                  <a:cubicBezTo>
                    <a:pt x="954" y="442"/>
                    <a:pt x="692" y="489"/>
                    <a:pt x="573" y="537"/>
                  </a:cubicBezTo>
                  <a:cubicBezTo>
                    <a:pt x="0" y="704"/>
                    <a:pt x="0" y="1324"/>
                    <a:pt x="119" y="1825"/>
                  </a:cubicBezTo>
                  <a:cubicBezTo>
                    <a:pt x="358" y="2636"/>
                    <a:pt x="740" y="3423"/>
                    <a:pt x="1193" y="4162"/>
                  </a:cubicBezTo>
                  <a:lnTo>
                    <a:pt x="954" y="2684"/>
                  </a:lnTo>
                  <a:lnTo>
                    <a:pt x="954" y="2684"/>
                  </a:lnTo>
                  <a:lnTo>
                    <a:pt x="1646" y="3518"/>
                  </a:lnTo>
                  <a:cubicBezTo>
                    <a:pt x="1646" y="3518"/>
                    <a:pt x="1360" y="2684"/>
                    <a:pt x="1598" y="2207"/>
                  </a:cubicBezTo>
                  <a:cubicBezTo>
                    <a:pt x="1837" y="1730"/>
                    <a:pt x="1813" y="1396"/>
                    <a:pt x="1813" y="1396"/>
                  </a:cubicBezTo>
                  <a:lnTo>
                    <a:pt x="1813" y="1396"/>
                  </a:lnTo>
                  <a:cubicBezTo>
                    <a:pt x="2033" y="1557"/>
                    <a:pt x="2265" y="1616"/>
                    <a:pt x="2486" y="1616"/>
                  </a:cubicBezTo>
                  <a:cubicBezTo>
                    <a:pt x="3057" y="1616"/>
                    <a:pt x="3554" y="1227"/>
                    <a:pt x="3577" y="1227"/>
                  </a:cubicBezTo>
                  <a:cubicBezTo>
                    <a:pt x="3578" y="1227"/>
                    <a:pt x="3578" y="1227"/>
                    <a:pt x="3578" y="1229"/>
                  </a:cubicBezTo>
                  <a:lnTo>
                    <a:pt x="3625" y="1634"/>
                  </a:lnTo>
                  <a:cubicBezTo>
                    <a:pt x="3625" y="1634"/>
                    <a:pt x="5009" y="418"/>
                    <a:pt x="3125" y="84"/>
                  </a:cubicBezTo>
                  <a:cubicBezTo>
                    <a:pt x="2838" y="36"/>
                    <a:pt x="2534" y="0"/>
                    <a:pt x="223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11;p72">
              <a:extLst>
                <a:ext uri="{FF2B5EF4-FFF2-40B4-BE49-F238E27FC236}">
                  <a16:creationId xmlns:a16="http://schemas.microsoft.com/office/drawing/2014/main" id="{58C99D8B-A1E0-89C9-C036-918A9C7FF150}"/>
                </a:ext>
              </a:extLst>
            </p:cNvPr>
            <p:cNvSpPr/>
            <p:nvPr/>
          </p:nvSpPr>
          <p:spPr>
            <a:xfrm>
              <a:off x="3348000" y="2885750"/>
              <a:ext cx="16725" cy="26100"/>
            </a:xfrm>
            <a:custGeom>
              <a:avLst/>
              <a:gdLst/>
              <a:ahLst/>
              <a:cxnLst/>
              <a:rect l="l" t="t" r="r" b="b"/>
              <a:pathLst>
                <a:path w="669" h="1044" extrusionOk="0">
                  <a:moveTo>
                    <a:pt x="376" y="1"/>
                  </a:moveTo>
                  <a:cubicBezTo>
                    <a:pt x="298" y="1"/>
                    <a:pt x="219" y="27"/>
                    <a:pt x="168" y="89"/>
                  </a:cubicBezTo>
                  <a:cubicBezTo>
                    <a:pt x="1" y="328"/>
                    <a:pt x="144" y="852"/>
                    <a:pt x="668" y="1043"/>
                  </a:cubicBezTo>
                  <a:lnTo>
                    <a:pt x="621" y="113"/>
                  </a:lnTo>
                  <a:cubicBezTo>
                    <a:pt x="580" y="45"/>
                    <a:pt x="479" y="1"/>
                    <a:pt x="376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12;p72">
              <a:extLst>
                <a:ext uri="{FF2B5EF4-FFF2-40B4-BE49-F238E27FC236}">
                  <a16:creationId xmlns:a16="http://schemas.microsoft.com/office/drawing/2014/main" id="{7E58690A-7792-8A50-3E64-F00D1D645B15}"/>
                </a:ext>
              </a:extLst>
            </p:cNvPr>
            <p:cNvSpPr/>
            <p:nvPr/>
          </p:nvSpPr>
          <p:spPr>
            <a:xfrm>
              <a:off x="3406425" y="2942225"/>
              <a:ext cx="10775" cy="31625"/>
            </a:xfrm>
            <a:custGeom>
              <a:avLst/>
              <a:gdLst/>
              <a:ahLst/>
              <a:cxnLst/>
              <a:rect l="l" t="t" r="r" b="b"/>
              <a:pathLst>
                <a:path w="431" h="1265" extrusionOk="0">
                  <a:moveTo>
                    <a:pt x="49" y="1"/>
                  </a:moveTo>
                  <a:lnTo>
                    <a:pt x="51" y="7"/>
                  </a:lnTo>
                  <a:lnTo>
                    <a:pt x="51" y="7"/>
                  </a:lnTo>
                  <a:cubicBezTo>
                    <a:pt x="50" y="3"/>
                    <a:pt x="50" y="1"/>
                    <a:pt x="49" y="1"/>
                  </a:cubicBezTo>
                  <a:close/>
                  <a:moveTo>
                    <a:pt x="51" y="7"/>
                  </a:moveTo>
                  <a:cubicBezTo>
                    <a:pt x="67" y="99"/>
                    <a:pt x="1" y="1219"/>
                    <a:pt x="1" y="1265"/>
                  </a:cubicBezTo>
                  <a:lnTo>
                    <a:pt x="430" y="931"/>
                  </a:lnTo>
                  <a:lnTo>
                    <a:pt x="51" y="7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13;p72">
              <a:extLst>
                <a:ext uri="{FF2B5EF4-FFF2-40B4-BE49-F238E27FC236}">
                  <a16:creationId xmlns:a16="http://schemas.microsoft.com/office/drawing/2014/main" id="{FF1F1384-CA42-4513-2E18-6800A0B2B7E7}"/>
                </a:ext>
              </a:extLst>
            </p:cNvPr>
            <p:cNvSpPr/>
            <p:nvPr/>
          </p:nvSpPr>
          <p:spPr>
            <a:xfrm>
              <a:off x="3408225" y="2939850"/>
              <a:ext cx="27450" cy="28625"/>
            </a:xfrm>
            <a:custGeom>
              <a:avLst/>
              <a:gdLst/>
              <a:ahLst/>
              <a:cxnLst/>
              <a:rect l="l" t="t" r="r" b="b"/>
              <a:pathLst>
                <a:path w="1098" h="1145" extrusionOk="0">
                  <a:moveTo>
                    <a:pt x="1" y="0"/>
                  </a:moveTo>
                  <a:lnTo>
                    <a:pt x="1" y="96"/>
                  </a:lnTo>
                  <a:lnTo>
                    <a:pt x="382" y="1026"/>
                  </a:lnTo>
                  <a:lnTo>
                    <a:pt x="1098" y="1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14;p72">
              <a:extLst>
                <a:ext uri="{FF2B5EF4-FFF2-40B4-BE49-F238E27FC236}">
                  <a16:creationId xmlns:a16="http://schemas.microsoft.com/office/drawing/2014/main" id="{0EF36720-241F-DAFF-5CBB-3B631F5F83FA}"/>
                </a:ext>
              </a:extLst>
            </p:cNvPr>
            <p:cNvSpPr/>
            <p:nvPr/>
          </p:nvSpPr>
          <p:spPr>
            <a:xfrm>
              <a:off x="3354550" y="2926725"/>
              <a:ext cx="47150" cy="51300"/>
            </a:xfrm>
            <a:custGeom>
              <a:avLst/>
              <a:gdLst/>
              <a:ahLst/>
              <a:cxnLst/>
              <a:rect l="l" t="t" r="r" b="b"/>
              <a:pathLst>
                <a:path w="1886" h="2052" extrusionOk="0">
                  <a:moveTo>
                    <a:pt x="359" y="0"/>
                  </a:moveTo>
                  <a:lnTo>
                    <a:pt x="1" y="263"/>
                  </a:lnTo>
                  <a:lnTo>
                    <a:pt x="1122" y="2052"/>
                  </a:lnTo>
                  <a:lnTo>
                    <a:pt x="1885" y="143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15;p72">
              <a:extLst>
                <a:ext uri="{FF2B5EF4-FFF2-40B4-BE49-F238E27FC236}">
                  <a16:creationId xmlns:a16="http://schemas.microsoft.com/office/drawing/2014/main" id="{ACBA6CAB-D1D8-9747-A5EB-93E67B2B5DC9}"/>
                </a:ext>
              </a:extLst>
            </p:cNvPr>
            <p:cNvSpPr/>
            <p:nvPr/>
          </p:nvSpPr>
          <p:spPr>
            <a:xfrm>
              <a:off x="3395700" y="2962500"/>
              <a:ext cx="10750" cy="11350"/>
            </a:xfrm>
            <a:custGeom>
              <a:avLst/>
              <a:gdLst/>
              <a:ahLst/>
              <a:cxnLst/>
              <a:rect l="l" t="t" r="r" b="b"/>
              <a:pathLst>
                <a:path w="430" h="454" extrusionOk="0">
                  <a:moveTo>
                    <a:pt x="239" y="0"/>
                  </a:moveTo>
                  <a:lnTo>
                    <a:pt x="1" y="215"/>
                  </a:lnTo>
                  <a:lnTo>
                    <a:pt x="430" y="454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16;p72">
              <a:extLst>
                <a:ext uri="{FF2B5EF4-FFF2-40B4-BE49-F238E27FC236}">
                  <a16:creationId xmlns:a16="http://schemas.microsoft.com/office/drawing/2014/main" id="{FD6C0987-A3EC-50E0-F456-F2BBA4FD6590}"/>
                </a:ext>
              </a:extLst>
            </p:cNvPr>
            <p:cNvSpPr/>
            <p:nvPr/>
          </p:nvSpPr>
          <p:spPr>
            <a:xfrm>
              <a:off x="3605000" y="3116925"/>
              <a:ext cx="99000" cy="32825"/>
            </a:xfrm>
            <a:custGeom>
              <a:avLst/>
              <a:gdLst/>
              <a:ahLst/>
              <a:cxnLst/>
              <a:rect l="l" t="t" r="r" b="b"/>
              <a:pathLst>
                <a:path w="3960" h="1313" extrusionOk="0">
                  <a:moveTo>
                    <a:pt x="644" y="1"/>
                  </a:moveTo>
                  <a:cubicBezTo>
                    <a:pt x="286" y="1"/>
                    <a:pt x="0" y="287"/>
                    <a:pt x="0" y="645"/>
                  </a:cubicBezTo>
                  <a:cubicBezTo>
                    <a:pt x="0" y="1002"/>
                    <a:pt x="286" y="1313"/>
                    <a:pt x="644" y="1313"/>
                  </a:cubicBezTo>
                  <a:lnTo>
                    <a:pt x="3959" y="131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17;p72">
              <a:extLst>
                <a:ext uri="{FF2B5EF4-FFF2-40B4-BE49-F238E27FC236}">
                  <a16:creationId xmlns:a16="http://schemas.microsoft.com/office/drawing/2014/main" id="{FBB5249E-C2E1-4E33-392E-FCCBED9EDFD6}"/>
                </a:ext>
              </a:extLst>
            </p:cNvPr>
            <p:cNvSpPr/>
            <p:nvPr/>
          </p:nvSpPr>
          <p:spPr>
            <a:xfrm>
              <a:off x="3605000" y="3010200"/>
              <a:ext cx="99000" cy="32825"/>
            </a:xfrm>
            <a:custGeom>
              <a:avLst/>
              <a:gdLst/>
              <a:ahLst/>
              <a:cxnLst/>
              <a:rect l="l" t="t" r="r" b="b"/>
              <a:pathLst>
                <a:path w="3960" h="1313" extrusionOk="0">
                  <a:moveTo>
                    <a:pt x="644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2"/>
                    <a:pt x="286" y="1312"/>
                    <a:pt x="644" y="1312"/>
                  </a:cubicBezTo>
                  <a:lnTo>
                    <a:pt x="3959" y="1312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18;p72">
              <a:extLst>
                <a:ext uri="{FF2B5EF4-FFF2-40B4-BE49-F238E27FC236}">
                  <a16:creationId xmlns:a16="http://schemas.microsoft.com/office/drawing/2014/main" id="{DCB33A52-882E-F413-6D79-C8BA833FF494}"/>
                </a:ext>
              </a:extLst>
            </p:cNvPr>
            <p:cNvSpPr/>
            <p:nvPr/>
          </p:nvSpPr>
          <p:spPr>
            <a:xfrm>
              <a:off x="3107700" y="3068175"/>
              <a:ext cx="406100" cy="501950"/>
            </a:xfrm>
            <a:custGeom>
              <a:avLst/>
              <a:gdLst/>
              <a:ahLst/>
              <a:cxnLst/>
              <a:rect l="l" t="t" r="r" b="b"/>
              <a:pathLst>
                <a:path w="16244" h="20078" extrusionOk="0">
                  <a:moveTo>
                    <a:pt x="15204" y="1"/>
                  </a:moveTo>
                  <a:cubicBezTo>
                    <a:pt x="13276" y="1"/>
                    <a:pt x="9210" y="625"/>
                    <a:pt x="7752" y="5719"/>
                  </a:cubicBezTo>
                  <a:cubicBezTo>
                    <a:pt x="7633" y="6125"/>
                    <a:pt x="7514" y="6506"/>
                    <a:pt x="7418" y="6912"/>
                  </a:cubicBezTo>
                  <a:cubicBezTo>
                    <a:pt x="5964" y="12087"/>
                    <a:pt x="4485" y="17382"/>
                    <a:pt x="1456" y="18431"/>
                  </a:cubicBezTo>
                  <a:cubicBezTo>
                    <a:pt x="1098" y="19004"/>
                    <a:pt x="740" y="19481"/>
                    <a:pt x="1" y="20029"/>
                  </a:cubicBezTo>
                  <a:cubicBezTo>
                    <a:pt x="144" y="20029"/>
                    <a:pt x="263" y="20077"/>
                    <a:pt x="430" y="20077"/>
                  </a:cubicBezTo>
                  <a:cubicBezTo>
                    <a:pt x="5033" y="20077"/>
                    <a:pt x="6941" y="13327"/>
                    <a:pt x="8611" y="7389"/>
                  </a:cubicBezTo>
                  <a:cubicBezTo>
                    <a:pt x="8730" y="7007"/>
                    <a:pt x="8849" y="6602"/>
                    <a:pt x="8945" y="6196"/>
                  </a:cubicBezTo>
                  <a:cubicBezTo>
                    <a:pt x="10171" y="1994"/>
                    <a:pt x="13485" y="1460"/>
                    <a:pt x="15120" y="1460"/>
                  </a:cubicBezTo>
                  <a:cubicBezTo>
                    <a:pt x="15647" y="1460"/>
                    <a:pt x="16000" y="1516"/>
                    <a:pt x="16052" y="1521"/>
                  </a:cubicBezTo>
                  <a:lnTo>
                    <a:pt x="16124" y="806"/>
                  </a:lnTo>
                  <a:lnTo>
                    <a:pt x="16243" y="67"/>
                  </a:lnTo>
                  <a:cubicBezTo>
                    <a:pt x="16231" y="67"/>
                    <a:pt x="15831" y="1"/>
                    <a:pt x="15204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19;p72">
              <a:extLst>
                <a:ext uri="{FF2B5EF4-FFF2-40B4-BE49-F238E27FC236}">
                  <a16:creationId xmlns:a16="http://schemas.microsoft.com/office/drawing/2014/main" id="{4E78832C-11EA-E8AA-4470-D3FFA368140E}"/>
                </a:ext>
              </a:extLst>
            </p:cNvPr>
            <p:cNvSpPr/>
            <p:nvPr/>
          </p:nvSpPr>
          <p:spPr>
            <a:xfrm>
              <a:off x="3476200" y="2959525"/>
              <a:ext cx="122250" cy="239725"/>
            </a:xfrm>
            <a:custGeom>
              <a:avLst/>
              <a:gdLst/>
              <a:ahLst/>
              <a:cxnLst/>
              <a:rect l="l" t="t" r="r" b="b"/>
              <a:pathLst>
                <a:path w="4890" h="9589" extrusionOk="0">
                  <a:moveTo>
                    <a:pt x="4794" y="0"/>
                  </a:moveTo>
                  <a:cubicBezTo>
                    <a:pt x="2147" y="0"/>
                    <a:pt x="0" y="2147"/>
                    <a:pt x="0" y="4794"/>
                  </a:cubicBezTo>
                  <a:cubicBezTo>
                    <a:pt x="0" y="7442"/>
                    <a:pt x="2147" y="9588"/>
                    <a:pt x="4794" y="9588"/>
                  </a:cubicBezTo>
                  <a:lnTo>
                    <a:pt x="4890" y="9588"/>
                  </a:lnTo>
                  <a:lnTo>
                    <a:pt x="489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20;p72">
              <a:extLst>
                <a:ext uri="{FF2B5EF4-FFF2-40B4-BE49-F238E27FC236}">
                  <a16:creationId xmlns:a16="http://schemas.microsoft.com/office/drawing/2014/main" id="{00C81E24-E8AB-6DCA-ABBD-FF7D939E7D01}"/>
                </a:ext>
              </a:extLst>
            </p:cNvPr>
            <p:cNvSpPr/>
            <p:nvPr/>
          </p:nvSpPr>
          <p:spPr>
            <a:xfrm>
              <a:off x="3598425" y="2959525"/>
              <a:ext cx="45950" cy="240900"/>
            </a:xfrm>
            <a:custGeom>
              <a:avLst/>
              <a:gdLst/>
              <a:ahLst/>
              <a:cxnLst/>
              <a:rect l="l" t="t" r="r" b="b"/>
              <a:pathLst>
                <a:path w="1838" h="9636" extrusionOk="0">
                  <a:moveTo>
                    <a:pt x="1" y="0"/>
                  </a:moveTo>
                  <a:lnTo>
                    <a:pt x="1" y="9636"/>
                  </a:lnTo>
                  <a:lnTo>
                    <a:pt x="1837" y="9636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21;p72">
              <a:extLst>
                <a:ext uri="{FF2B5EF4-FFF2-40B4-BE49-F238E27FC236}">
                  <a16:creationId xmlns:a16="http://schemas.microsoft.com/office/drawing/2014/main" id="{6779D91E-A55C-D80E-FC6A-F9A0D7883E31}"/>
                </a:ext>
              </a:extLst>
            </p:cNvPr>
            <p:cNvSpPr/>
            <p:nvPr/>
          </p:nvSpPr>
          <p:spPr>
            <a:xfrm>
              <a:off x="3270500" y="2963025"/>
              <a:ext cx="155650" cy="152300"/>
            </a:xfrm>
            <a:custGeom>
              <a:avLst/>
              <a:gdLst/>
              <a:ahLst/>
              <a:cxnLst/>
              <a:rect l="l" t="t" r="r" b="b"/>
              <a:pathLst>
                <a:path w="6226" h="6092" extrusionOk="0">
                  <a:moveTo>
                    <a:pt x="2243" y="1"/>
                  </a:moveTo>
                  <a:cubicBezTo>
                    <a:pt x="2219" y="1"/>
                    <a:pt x="2195" y="2"/>
                    <a:pt x="2170" y="3"/>
                  </a:cubicBezTo>
                  <a:cubicBezTo>
                    <a:pt x="0" y="194"/>
                    <a:pt x="2981" y="4010"/>
                    <a:pt x="3506" y="4535"/>
                  </a:cubicBezTo>
                  <a:cubicBezTo>
                    <a:pt x="3621" y="4650"/>
                    <a:pt x="5085" y="6092"/>
                    <a:pt x="5300" y="6092"/>
                  </a:cubicBezTo>
                  <a:cubicBezTo>
                    <a:pt x="5308" y="6092"/>
                    <a:pt x="5314" y="6090"/>
                    <a:pt x="5319" y="6085"/>
                  </a:cubicBezTo>
                  <a:lnTo>
                    <a:pt x="6225" y="4320"/>
                  </a:lnTo>
                  <a:cubicBezTo>
                    <a:pt x="6225" y="4320"/>
                    <a:pt x="3959" y="1148"/>
                    <a:pt x="3005" y="313"/>
                  </a:cubicBezTo>
                  <a:cubicBezTo>
                    <a:pt x="2806" y="137"/>
                    <a:pt x="2546" y="1"/>
                    <a:pt x="2243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22;p72">
              <a:extLst>
                <a:ext uri="{FF2B5EF4-FFF2-40B4-BE49-F238E27FC236}">
                  <a16:creationId xmlns:a16="http://schemas.microsoft.com/office/drawing/2014/main" id="{5B5BD1A3-F93F-33D5-1B51-B8EA80A14122}"/>
                </a:ext>
              </a:extLst>
            </p:cNvPr>
            <p:cNvSpPr/>
            <p:nvPr/>
          </p:nvSpPr>
          <p:spPr>
            <a:xfrm>
              <a:off x="3388550" y="3066250"/>
              <a:ext cx="44750" cy="49525"/>
            </a:xfrm>
            <a:custGeom>
              <a:avLst/>
              <a:gdLst/>
              <a:ahLst/>
              <a:cxnLst/>
              <a:rect l="l" t="t" r="r" b="b"/>
              <a:pathLst>
                <a:path w="1790" h="1981" extrusionOk="0">
                  <a:moveTo>
                    <a:pt x="1622" y="0"/>
                  </a:moveTo>
                  <a:lnTo>
                    <a:pt x="668" y="72"/>
                  </a:lnTo>
                  <a:lnTo>
                    <a:pt x="0" y="740"/>
                  </a:lnTo>
                  <a:lnTo>
                    <a:pt x="0" y="1575"/>
                  </a:lnTo>
                  <a:lnTo>
                    <a:pt x="573" y="1980"/>
                  </a:lnTo>
                  <a:lnTo>
                    <a:pt x="907" y="1932"/>
                  </a:lnTo>
                  <a:lnTo>
                    <a:pt x="1598" y="1575"/>
                  </a:lnTo>
                  <a:lnTo>
                    <a:pt x="1742" y="1431"/>
                  </a:lnTo>
                  <a:lnTo>
                    <a:pt x="1789" y="1265"/>
                  </a:lnTo>
                  <a:lnTo>
                    <a:pt x="1718" y="621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23;p72">
              <a:extLst>
                <a:ext uri="{FF2B5EF4-FFF2-40B4-BE49-F238E27FC236}">
                  <a16:creationId xmlns:a16="http://schemas.microsoft.com/office/drawing/2014/main" id="{108EDEE3-29B2-EF35-F051-7F0D4ABFF77C}"/>
                </a:ext>
              </a:extLst>
            </p:cNvPr>
            <p:cNvSpPr/>
            <p:nvPr/>
          </p:nvSpPr>
          <p:spPr>
            <a:xfrm>
              <a:off x="3393925" y="3034050"/>
              <a:ext cx="210500" cy="77950"/>
            </a:xfrm>
            <a:custGeom>
              <a:avLst/>
              <a:gdLst/>
              <a:ahLst/>
              <a:cxnLst/>
              <a:rect l="l" t="t" r="r" b="b"/>
              <a:pathLst>
                <a:path w="8420" h="3118" extrusionOk="0">
                  <a:moveTo>
                    <a:pt x="7394" y="1"/>
                  </a:moveTo>
                  <a:cubicBezTo>
                    <a:pt x="7370" y="1"/>
                    <a:pt x="7298" y="1"/>
                    <a:pt x="7274" y="24"/>
                  </a:cubicBezTo>
                  <a:cubicBezTo>
                    <a:pt x="7251" y="48"/>
                    <a:pt x="7251" y="120"/>
                    <a:pt x="7227" y="167"/>
                  </a:cubicBezTo>
                  <a:cubicBezTo>
                    <a:pt x="7179" y="263"/>
                    <a:pt x="7108" y="358"/>
                    <a:pt x="7036" y="454"/>
                  </a:cubicBezTo>
                  <a:lnTo>
                    <a:pt x="6750" y="692"/>
                  </a:lnTo>
                  <a:lnTo>
                    <a:pt x="6297" y="1074"/>
                  </a:lnTo>
                  <a:lnTo>
                    <a:pt x="5748" y="1336"/>
                  </a:lnTo>
                  <a:cubicBezTo>
                    <a:pt x="5748" y="1336"/>
                    <a:pt x="5277" y="1326"/>
                    <a:pt x="4617" y="1326"/>
                  </a:cubicBezTo>
                  <a:cubicBezTo>
                    <a:pt x="3215" y="1326"/>
                    <a:pt x="962" y="1370"/>
                    <a:pt x="573" y="1646"/>
                  </a:cubicBezTo>
                  <a:cubicBezTo>
                    <a:pt x="334" y="1813"/>
                    <a:pt x="0" y="2076"/>
                    <a:pt x="24" y="2409"/>
                  </a:cubicBezTo>
                  <a:cubicBezTo>
                    <a:pt x="92" y="2954"/>
                    <a:pt x="687" y="3118"/>
                    <a:pt x="1386" y="3118"/>
                  </a:cubicBezTo>
                  <a:cubicBezTo>
                    <a:pt x="2402" y="3118"/>
                    <a:pt x="3637" y="2772"/>
                    <a:pt x="3792" y="2743"/>
                  </a:cubicBezTo>
                  <a:cubicBezTo>
                    <a:pt x="4007" y="2672"/>
                    <a:pt x="5700" y="2362"/>
                    <a:pt x="5939" y="2362"/>
                  </a:cubicBezTo>
                  <a:lnTo>
                    <a:pt x="7751" y="2290"/>
                  </a:lnTo>
                  <a:cubicBezTo>
                    <a:pt x="7895" y="2242"/>
                    <a:pt x="7966" y="2076"/>
                    <a:pt x="7990" y="2004"/>
                  </a:cubicBezTo>
                  <a:cubicBezTo>
                    <a:pt x="8014" y="1885"/>
                    <a:pt x="7942" y="1789"/>
                    <a:pt x="7942" y="1670"/>
                  </a:cubicBezTo>
                  <a:cubicBezTo>
                    <a:pt x="7942" y="1575"/>
                    <a:pt x="7990" y="1527"/>
                    <a:pt x="8062" y="1455"/>
                  </a:cubicBezTo>
                  <a:cubicBezTo>
                    <a:pt x="8133" y="1360"/>
                    <a:pt x="8062" y="1288"/>
                    <a:pt x="8014" y="1169"/>
                  </a:cubicBezTo>
                  <a:cubicBezTo>
                    <a:pt x="8014" y="1121"/>
                    <a:pt x="8181" y="978"/>
                    <a:pt x="8205" y="955"/>
                  </a:cubicBezTo>
                  <a:cubicBezTo>
                    <a:pt x="8252" y="883"/>
                    <a:pt x="8348" y="835"/>
                    <a:pt x="8372" y="740"/>
                  </a:cubicBezTo>
                  <a:cubicBezTo>
                    <a:pt x="8419" y="644"/>
                    <a:pt x="8372" y="573"/>
                    <a:pt x="8324" y="501"/>
                  </a:cubicBezTo>
                  <a:cubicBezTo>
                    <a:pt x="8300" y="493"/>
                    <a:pt x="8279" y="491"/>
                    <a:pt x="8258" y="491"/>
                  </a:cubicBezTo>
                  <a:cubicBezTo>
                    <a:pt x="8215" y="491"/>
                    <a:pt x="8173" y="501"/>
                    <a:pt x="8109" y="501"/>
                  </a:cubicBezTo>
                  <a:cubicBezTo>
                    <a:pt x="7966" y="573"/>
                    <a:pt x="7823" y="597"/>
                    <a:pt x="7632" y="644"/>
                  </a:cubicBezTo>
                  <a:cubicBezTo>
                    <a:pt x="7585" y="692"/>
                    <a:pt x="7513" y="692"/>
                    <a:pt x="7465" y="716"/>
                  </a:cubicBezTo>
                  <a:cubicBezTo>
                    <a:pt x="7441" y="728"/>
                    <a:pt x="7418" y="734"/>
                    <a:pt x="7397" y="734"/>
                  </a:cubicBezTo>
                  <a:cubicBezTo>
                    <a:pt x="7376" y="734"/>
                    <a:pt x="7358" y="728"/>
                    <a:pt x="7346" y="716"/>
                  </a:cubicBezTo>
                  <a:cubicBezTo>
                    <a:pt x="7298" y="692"/>
                    <a:pt x="7298" y="621"/>
                    <a:pt x="7298" y="597"/>
                  </a:cubicBezTo>
                  <a:cubicBezTo>
                    <a:pt x="7298" y="573"/>
                    <a:pt x="7346" y="501"/>
                    <a:pt x="7370" y="478"/>
                  </a:cubicBezTo>
                  <a:lnTo>
                    <a:pt x="7465" y="382"/>
                  </a:lnTo>
                  <a:cubicBezTo>
                    <a:pt x="7513" y="287"/>
                    <a:pt x="7513" y="144"/>
                    <a:pt x="7465" y="48"/>
                  </a:cubicBezTo>
                  <a:cubicBezTo>
                    <a:pt x="7465" y="24"/>
                    <a:pt x="7418" y="1"/>
                    <a:pt x="7394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24;p72">
              <a:extLst>
                <a:ext uri="{FF2B5EF4-FFF2-40B4-BE49-F238E27FC236}">
                  <a16:creationId xmlns:a16="http://schemas.microsoft.com/office/drawing/2014/main" id="{2495EFCA-E2B0-5CA2-C23E-4EBD3DAE829F}"/>
                </a:ext>
              </a:extLst>
            </p:cNvPr>
            <p:cNvSpPr/>
            <p:nvPr/>
          </p:nvSpPr>
          <p:spPr>
            <a:xfrm>
              <a:off x="3380800" y="3063275"/>
              <a:ext cx="47725" cy="52500"/>
            </a:xfrm>
            <a:custGeom>
              <a:avLst/>
              <a:gdLst/>
              <a:ahLst/>
              <a:cxnLst/>
              <a:rect l="l" t="t" r="r" b="b"/>
              <a:pathLst>
                <a:path w="1909" h="2100" extrusionOk="0">
                  <a:moveTo>
                    <a:pt x="1789" y="0"/>
                  </a:moveTo>
                  <a:cubicBezTo>
                    <a:pt x="1789" y="0"/>
                    <a:pt x="1026" y="0"/>
                    <a:pt x="859" y="143"/>
                  </a:cubicBezTo>
                  <a:cubicBezTo>
                    <a:pt x="716" y="286"/>
                    <a:pt x="0" y="1097"/>
                    <a:pt x="143" y="1861"/>
                  </a:cubicBezTo>
                  <a:cubicBezTo>
                    <a:pt x="143" y="1932"/>
                    <a:pt x="764" y="2099"/>
                    <a:pt x="764" y="2099"/>
                  </a:cubicBezTo>
                  <a:lnTo>
                    <a:pt x="883" y="2099"/>
                  </a:lnTo>
                  <a:cubicBezTo>
                    <a:pt x="883" y="2099"/>
                    <a:pt x="1074" y="501"/>
                    <a:pt x="1908" y="119"/>
                  </a:cubicBezTo>
                  <a:lnTo>
                    <a:pt x="1789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25;p72">
              <a:extLst>
                <a:ext uri="{FF2B5EF4-FFF2-40B4-BE49-F238E27FC236}">
                  <a16:creationId xmlns:a16="http://schemas.microsoft.com/office/drawing/2014/main" id="{3B7C8185-8E76-19FD-F54A-D38F52E94307}"/>
                </a:ext>
              </a:extLst>
            </p:cNvPr>
            <p:cNvSpPr/>
            <p:nvPr/>
          </p:nvSpPr>
          <p:spPr>
            <a:xfrm>
              <a:off x="3551925" y="2943775"/>
              <a:ext cx="34600" cy="28050"/>
            </a:xfrm>
            <a:custGeom>
              <a:avLst/>
              <a:gdLst/>
              <a:ahLst/>
              <a:cxnLst/>
              <a:rect l="l" t="t" r="r" b="b"/>
              <a:pathLst>
                <a:path w="1384" h="1122" extrusionOk="0">
                  <a:moveTo>
                    <a:pt x="120" y="1"/>
                  </a:moveTo>
                  <a:cubicBezTo>
                    <a:pt x="82" y="1"/>
                    <a:pt x="46" y="15"/>
                    <a:pt x="24" y="58"/>
                  </a:cubicBezTo>
                  <a:cubicBezTo>
                    <a:pt x="0" y="153"/>
                    <a:pt x="144" y="296"/>
                    <a:pt x="191" y="368"/>
                  </a:cubicBezTo>
                  <a:cubicBezTo>
                    <a:pt x="239" y="487"/>
                    <a:pt x="334" y="559"/>
                    <a:pt x="382" y="678"/>
                  </a:cubicBezTo>
                  <a:cubicBezTo>
                    <a:pt x="454" y="797"/>
                    <a:pt x="549" y="916"/>
                    <a:pt x="668" y="1036"/>
                  </a:cubicBezTo>
                  <a:cubicBezTo>
                    <a:pt x="668" y="1036"/>
                    <a:pt x="859" y="1012"/>
                    <a:pt x="788" y="845"/>
                  </a:cubicBezTo>
                  <a:lnTo>
                    <a:pt x="788" y="845"/>
                  </a:lnTo>
                  <a:lnTo>
                    <a:pt x="978" y="1083"/>
                  </a:lnTo>
                  <a:cubicBezTo>
                    <a:pt x="978" y="1083"/>
                    <a:pt x="1035" y="1121"/>
                    <a:pt x="1108" y="1121"/>
                  </a:cubicBezTo>
                  <a:cubicBezTo>
                    <a:pt x="1200" y="1121"/>
                    <a:pt x="1318" y="1062"/>
                    <a:pt x="1384" y="797"/>
                  </a:cubicBezTo>
                  <a:cubicBezTo>
                    <a:pt x="1312" y="726"/>
                    <a:pt x="1217" y="606"/>
                    <a:pt x="1169" y="511"/>
                  </a:cubicBezTo>
                  <a:cubicBezTo>
                    <a:pt x="1098" y="439"/>
                    <a:pt x="1074" y="368"/>
                    <a:pt x="1026" y="296"/>
                  </a:cubicBezTo>
                  <a:cubicBezTo>
                    <a:pt x="978" y="272"/>
                    <a:pt x="978" y="249"/>
                    <a:pt x="931" y="201"/>
                  </a:cubicBezTo>
                  <a:cubicBezTo>
                    <a:pt x="859" y="177"/>
                    <a:pt x="788" y="153"/>
                    <a:pt x="716" y="129"/>
                  </a:cubicBezTo>
                  <a:cubicBezTo>
                    <a:pt x="692" y="82"/>
                    <a:pt x="621" y="82"/>
                    <a:pt x="597" y="82"/>
                  </a:cubicBezTo>
                  <a:lnTo>
                    <a:pt x="477" y="82"/>
                  </a:lnTo>
                  <a:cubicBezTo>
                    <a:pt x="382" y="82"/>
                    <a:pt x="310" y="34"/>
                    <a:pt x="239" y="34"/>
                  </a:cubicBezTo>
                  <a:cubicBezTo>
                    <a:pt x="213" y="21"/>
                    <a:pt x="165" y="1"/>
                    <a:pt x="120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3963;p72">
            <a:extLst>
              <a:ext uri="{FF2B5EF4-FFF2-40B4-BE49-F238E27FC236}">
                <a16:creationId xmlns:a16="http://schemas.microsoft.com/office/drawing/2014/main" id="{D709EF3C-5E35-5952-988F-D756E91D96B1}"/>
              </a:ext>
            </a:extLst>
          </p:cNvPr>
          <p:cNvSpPr/>
          <p:nvPr/>
        </p:nvSpPr>
        <p:spPr>
          <a:xfrm>
            <a:off x="1633000" y="2040658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963;p72">
            <a:extLst>
              <a:ext uri="{FF2B5EF4-FFF2-40B4-BE49-F238E27FC236}">
                <a16:creationId xmlns:a16="http://schemas.microsoft.com/office/drawing/2014/main" id="{13CBE05B-0B64-F679-6E6E-D459B9CAFB1F}"/>
              </a:ext>
            </a:extLst>
          </p:cNvPr>
          <p:cNvSpPr/>
          <p:nvPr/>
        </p:nvSpPr>
        <p:spPr>
          <a:xfrm>
            <a:off x="1669840" y="3114244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963;p72">
            <a:extLst>
              <a:ext uri="{FF2B5EF4-FFF2-40B4-BE49-F238E27FC236}">
                <a16:creationId xmlns:a16="http://schemas.microsoft.com/office/drawing/2014/main" id="{73EBAA96-8234-BE32-0A03-06A73D6CDA13}"/>
              </a:ext>
            </a:extLst>
          </p:cNvPr>
          <p:cNvSpPr/>
          <p:nvPr/>
        </p:nvSpPr>
        <p:spPr>
          <a:xfrm>
            <a:off x="1649041" y="3716587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63;p72">
            <a:extLst>
              <a:ext uri="{FF2B5EF4-FFF2-40B4-BE49-F238E27FC236}">
                <a16:creationId xmlns:a16="http://schemas.microsoft.com/office/drawing/2014/main" id="{099FDAAF-8B56-5A17-BF4A-6092957A8371}"/>
              </a:ext>
            </a:extLst>
          </p:cNvPr>
          <p:cNvSpPr/>
          <p:nvPr/>
        </p:nvSpPr>
        <p:spPr>
          <a:xfrm>
            <a:off x="1643181" y="2566022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41;p35">
            <a:extLst>
              <a:ext uri="{FF2B5EF4-FFF2-40B4-BE49-F238E27FC236}">
                <a16:creationId xmlns:a16="http://schemas.microsoft.com/office/drawing/2014/main" id="{B32F1FD3-762C-95C2-1A5F-B2B1AF0DD1CA}"/>
              </a:ext>
            </a:extLst>
          </p:cNvPr>
          <p:cNvSpPr txBox="1"/>
          <p:nvPr/>
        </p:nvSpPr>
        <p:spPr>
          <a:xfrm>
            <a:off x="1942802" y="2492711"/>
            <a:ext cx="477579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Recommander aux sociétés les profils souhaités des candidats.</a:t>
            </a:r>
            <a:endParaRPr sz="14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0"/>
      <p:bldP spid="541" grpId="0"/>
      <p:bldP spid="544" grpId="0"/>
      <p:bldP spid="546" grpId="0"/>
      <p:bldP spid="53" grpId="0" animBg="1"/>
      <p:bldP spid="54" grpId="0" animBg="1"/>
      <p:bldP spid="55" grpId="0" animBg="1"/>
      <p:bldP spid="2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47"/>
          <p:cNvGrpSpPr/>
          <p:nvPr/>
        </p:nvGrpSpPr>
        <p:grpSpPr>
          <a:xfrm rot="-1799928">
            <a:off x="5368646" y="615038"/>
            <a:ext cx="3138357" cy="5728742"/>
            <a:chOff x="4695550" y="1608975"/>
            <a:chExt cx="539625" cy="985050"/>
          </a:xfrm>
        </p:grpSpPr>
        <p:sp>
          <p:nvSpPr>
            <p:cNvPr id="1102" name="Google Shape;1102;p47"/>
            <p:cNvSpPr/>
            <p:nvPr/>
          </p:nvSpPr>
          <p:spPr>
            <a:xfrm>
              <a:off x="4695550" y="2300650"/>
              <a:ext cx="539625" cy="293375"/>
            </a:xfrm>
            <a:custGeom>
              <a:avLst/>
              <a:gdLst/>
              <a:ahLst/>
              <a:cxnLst/>
              <a:rect l="l" t="t" r="r" b="b"/>
              <a:pathLst>
                <a:path w="21585" h="11735" extrusionOk="0">
                  <a:moveTo>
                    <a:pt x="0" y="10471"/>
                  </a:moveTo>
                  <a:lnTo>
                    <a:pt x="0" y="6679"/>
                  </a:lnTo>
                  <a:cubicBezTo>
                    <a:pt x="525" y="6058"/>
                    <a:pt x="1312" y="5653"/>
                    <a:pt x="2195" y="5653"/>
                  </a:cubicBezTo>
                  <a:cubicBezTo>
                    <a:pt x="2815" y="5653"/>
                    <a:pt x="3387" y="5868"/>
                    <a:pt x="3864" y="6202"/>
                  </a:cubicBezTo>
                  <a:cubicBezTo>
                    <a:pt x="4007" y="5844"/>
                    <a:pt x="4365" y="5605"/>
                    <a:pt x="4794" y="5605"/>
                  </a:cubicBezTo>
                  <a:cubicBezTo>
                    <a:pt x="5200" y="5605"/>
                    <a:pt x="5605" y="5868"/>
                    <a:pt x="5748" y="6225"/>
                  </a:cubicBezTo>
                  <a:cubicBezTo>
                    <a:pt x="6035" y="6106"/>
                    <a:pt x="6345" y="6011"/>
                    <a:pt x="6679" y="6011"/>
                  </a:cubicBezTo>
                  <a:cubicBezTo>
                    <a:pt x="7108" y="6011"/>
                    <a:pt x="7561" y="6178"/>
                    <a:pt x="7919" y="6369"/>
                  </a:cubicBezTo>
                  <a:cubicBezTo>
                    <a:pt x="7990" y="5725"/>
                    <a:pt x="8515" y="5224"/>
                    <a:pt x="9183" y="5224"/>
                  </a:cubicBezTo>
                  <a:cubicBezTo>
                    <a:pt x="9302" y="5224"/>
                    <a:pt x="9421" y="5248"/>
                    <a:pt x="9493" y="5271"/>
                  </a:cubicBezTo>
                  <a:lnTo>
                    <a:pt x="9493" y="3721"/>
                  </a:lnTo>
                  <a:cubicBezTo>
                    <a:pt x="9493" y="3721"/>
                    <a:pt x="7752" y="3721"/>
                    <a:pt x="7466" y="2362"/>
                  </a:cubicBezTo>
                  <a:cubicBezTo>
                    <a:pt x="7179" y="978"/>
                    <a:pt x="11592" y="0"/>
                    <a:pt x="11592" y="0"/>
                  </a:cubicBezTo>
                  <a:cubicBezTo>
                    <a:pt x="11592" y="0"/>
                    <a:pt x="13428" y="382"/>
                    <a:pt x="13595" y="740"/>
                  </a:cubicBezTo>
                  <a:cubicBezTo>
                    <a:pt x="13738" y="1098"/>
                    <a:pt x="14096" y="2314"/>
                    <a:pt x="14096" y="2314"/>
                  </a:cubicBezTo>
                  <a:cubicBezTo>
                    <a:pt x="14096" y="2314"/>
                    <a:pt x="13977" y="3697"/>
                    <a:pt x="12689" y="3697"/>
                  </a:cubicBezTo>
                  <a:lnTo>
                    <a:pt x="12689" y="5605"/>
                  </a:lnTo>
                  <a:cubicBezTo>
                    <a:pt x="13261" y="5772"/>
                    <a:pt x="13786" y="6130"/>
                    <a:pt x="14144" y="6583"/>
                  </a:cubicBezTo>
                  <a:cubicBezTo>
                    <a:pt x="14382" y="6416"/>
                    <a:pt x="14692" y="6297"/>
                    <a:pt x="15026" y="6297"/>
                  </a:cubicBezTo>
                  <a:cubicBezTo>
                    <a:pt x="15312" y="6297"/>
                    <a:pt x="15551" y="6369"/>
                    <a:pt x="15789" y="6535"/>
                  </a:cubicBezTo>
                  <a:cubicBezTo>
                    <a:pt x="16147" y="5772"/>
                    <a:pt x="16886" y="5271"/>
                    <a:pt x="17769" y="5271"/>
                  </a:cubicBezTo>
                  <a:cubicBezTo>
                    <a:pt x="18604" y="5271"/>
                    <a:pt x="19343" y="5748"/>
                    <a:pt x="19701" y="6464"/>
                  </a:cubicBezTo>
                  <a:cubicBezTo>
                    <a:pt x="19987" y="6249"/>
                    <a:pt x="20345" y="6130"/>
                    <a:pt x="20750" y="6130"/>
                  </a:cubicBezTo>
                  <a:cubicBezTo>
                    <a:pt x="21036" y="6130"/>
                    <a:pt x="21346" y="6225"/>
                    <a:pt x="21585" y="6345"/>
                  </a:cubicBezTo>
                  <a:lnTo>
                    <a:pt x="21585" y="9421"/>
                  </a:lnTo>
                  <a:cubicBezTo>
                    <a:pt x="21346" y="9565"/>
                    <a:pt x="21036" y="9636"/>
                    <a:pt x="20750" y="9636"/>
                  </a:cubicBezTo>
                  <a:cubicBezTo>
                    <a:pt x="20178" y="9636"/>
                    <a:pt x="19677" y="9350"/>
                    <a:pt x="19343" y="8944"/>
                  </a:cubicBezTo>
                  <a:cubicBezTo>
                    <a:pt x="18961" y="9350"/>
                    <a:pt x="18389" y="9636"/>
                    <a:pt x="17769" y="9636"/>
                  </a:cubicBezTo>
                  <a:cubicBezTo>
                    <a:pt x="17006" y="9636"/>
                    <a:pt x="16386" y="9278"/>
                    <a:pt x="15980" y="8706"/>
                  </a:cubicBezTo>
                  <a:cubicBezTo>
                    <a:pt x="15742" y="8944"/>
                    <a:pt x="15384" y="9087"/>
                    <a:pt x="15026" y="9087"/>
                  </a:cubicBezTo>
                  <a:lnTo>
                    <a:pt x="14835" y="9087"/>
                  </a:lnTo>
                  <a:cubicBezTo>
                    <a:pt x="14597" y="10590"/>
                    <a:pt x="13309" y="11735"/>
                    <a:pt x="11735" y="11735"/>
                  </a:cubicBezTo>
                  <a:cubicBezTo>
                    <a:pt x="10256" y="11735"/>
                    <a:pt x="8992" y="10709"/>
                    <a:pt x="8658" y="9326"/>
                  </a:cubicBezTo>
                  <a:cubicBezTo>
                    <a:pt x="8276" y="10065"/>
                    <a:pt x="7537" y="10542"/>
                    <a:pt x="6631" y="10542"/>
                  </a:cubicBezTo>
                  <a:cubicBezTo>
                    <a:pt x="5891" y="10542"/>
                    <a:pt x="5247" y="10185"/>
                    <a:pt x="4818" y="9660"/>
                  </a:cubicBezTo>
                  <a:cubicBezTo>
                    <a:pt x="4365" y="10709"/>
                    <a:pt x="3363" y="11449"/>
                    <a:pt x="2147" y="11449"/>
                  </a:cubicBezTo>
                  <a:cubicBezTo>
                    <a:pt x="1312" y="11473"/>
                    <a:pt x="525" y="11091"/>
                    <a:pt x="0" y="10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4854750" y="2289925"/>
              <a:ext cx="221225" cy="85875"/>
            </a:xfrm>
            <a:custGeom>
              <a:avLst/>
              <a:gdLst/>
              <a:ahLst/>
              <a:cxnLst/>
              <a:rect l="l" t="t" r="r" b="b"/>
              <a:pathLst>
                <a:path w="8849" h="3435" extrusionOk="0">
                  <a:moveTo>
                    <a:pt x="1098" y="2815"/>
                  </a:moveTo>
                  <a:cubicBezTo>
                    <a:pt x="0" y="2361"/>
                    <a:pt x="1455" y="0"/>
                    <a:pt x="1455" y="0"/>
                  </a:cubicBezTo>
                  <a:lnTo>
                    <a:pt x="7394" y="0"/>
                  </a:lnTo>
                  <a:cubicBezTo>
                    <a:pt x="7394" y="0"/>
                    <a:pt x="8849" y="2338"/>
                    <a:pt x="7752" y="2815"/>
                  </a:cubicBezTo>
                  <a:cubicBezTo>
                    <a:pt x="6202" y="3435"/>
                    <a:pt x="2648" y="3435"/>
                    <a:pt x="1098" y="281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5078350" y="2064525"/>
              <a:ext cx="110325" cy="245100"/>
            </a:xfrm>
            <a:custGeom>
              <a:avLst/>
              <a:gdLst/>
              <a:ahLst/>
              <a:cxnLst/>
              <a:rect l="l" t="t" r="r" b="b"/>
              <a:pathLst>
                <a:path w="4413" h="9804" extrusionOk="0">
                  <a:moveTo>
                    <a:pt x="1145" y="1"/>
                  </a:moveTo>
                  <a:cubicBezTo>
                    <a:pt x="1145" y="1"/>
                    <a:pt x="3316" y="2219"/>
                    <a:pt x="3482" y="2410"/>
                  </a:cubicBezTo>
                  <a:cubicBezTo>
                    <a:pt x="3673" y="2577"/>
                    <a:pt x="3816" y="2887"/>
                    <a:pt x="3840" y="3292"/>
                  </a:cubicBezTo>
                  <a:cubicBezTo>
                    <a:pt x="3888" y="3721"/>
                    <a:pt x="4341" y="9064"/>
                    <a:pt x="4389" y="9326"/>
                  </a:cubicBezTo>
                  <a:cubicBezTo>
                    <a:pt x="4413" y="9612"/>
                    <a:pt x="4198" y="9803"/>
                    <a:pt x="3793" y="9684"/>
                  </a:cubicBezTo>
                  <a:cubicBezTo>
                    <a:pt x="3363" y="9541"/>
                    <a:pt x="0" y="8181"/>
                    <a:pt x="0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4741450" y="2064525"/>
              <a:ext cx="110350" cy="245100"/>
            </a:xfrm>
            <a:custGeom>
              <a:avLst/>
              <a:gdLst/>
              <a:ahLst/>
              <a:cxnLst/>
              <a:rect l="l" t="t" r="r" b="b"/>
              <a:pathLst>
                <a:path w="4414" h="9804" extrusionOk="0">
                  <a:moveTo>
                    <a:pt x="3292" y="1"/>
                  </a:moveTo>
                  <a:cubicBezTo>
                    <a:pt x="3292" y="1"/>
                    <a:pt x="1098" y="2219"/>
                    <a:pt x="931" y="2410"/>
                  </a:cubicBezTo>
                  <a:cubicBezTo>
                    <a:pt x="740" y="2577"/>
                    <a:pt x="597" y="2887"/>
                    <a:pt x="573" y="3292"/>
                  </a:cubicBezTo>
                  <a:cubicBezTo>
                    <a:pt x="549" y="3721"/>
                    <a:pt x="72" y="9064"/>
                    <a:pt x="25" y="9326"/>
                  </a:cubicBezTo>
                  <a:cubicBezTo>
                    <a:pt x="1" y="9612"/>
                    <a:pt x="216" y="9803"/>
                    <a:pt x="621" y="9684"/>
                  </a:cubicBezTo>
                  <a:cubicBezTo>
                    <a:pt x="1050" y="9541"/>
                    <a:pt x="4413" y="8181"/>
                    <a:pt x="4413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771275" y="1609575"/>
              <a:ext cx="387000" cy="724500"/>
            </a:xfrm>
            <a:custGeom>
              <a:avLst/>
              <a:gdLst/>
              <a:ahLst/>
              <a:cxnLst/>
              <a:rect l="l" t="t" r="r" b="b"/>
              <a:pathLst>
                <a:path w="15480" h="28980" extrusionOk="0">
                  <a:moveTo>
                    <a:pt x="11759" y="28240"/>
                  </a:moveTo>
                  <a:cubicBezTo>
                    <a:pt x="14215" y="27000"/>
                    <a:pt x="15479" y="9875"/>
                    <a:pt x="10638" y="3054"/>
                  </a:cubicBezTo>
                  <a:cubicBezTo>
                    <a:pt x="8658" y="239"/>
                    <a:pt x="7156" y="1"/>
                    <a:pt x="5033" y="2791"/>
                  </a:cubicBezTo>
                  <a:cubicBezTo>
                    <a:pt x="0" y="9446"/>
                    <a:pt x="1264" y="27000"/>
                    <a:pt x="3769" y="28264"/>
                  </a:cubicBezTo>
                  <a:cubicBezTo>
                    <a:pt x="5319" y="28979"/>
                    <a:pt x="10232" y="28979"/>
                    <a:pt x="11759" y="2824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938825" y="1617925"/>
              <a:ext cx="219450" cy="713150"/>
            </a:xfrm>
            <a:custGeom>
              <a:avLst/>
              <a:gdLst/>
              <a:ahLst/>
              <a:cxnLst/>
              <a:rect l="l" t="t" r="r" b="b"/>
              <a:pathLst>
                <a:path w="8778" h="28526" extrusionOk="0">
                  <a:moveTo>
                    <a:pt x="5057" y="27906"/>
                  </a:moveTo>
                  <a:cubicBezTo>
                    <a:pt x="7513" y="26666"/>
                    <a:pt x="8777" y="9541"/>
                    <a:pt x="3936" y="2720"/>
                  </a:cubicBezTo>
                  <a:cubicBezTo>
                    <a:pt x="2505" y="669"/>
                    <a:pt x="1360" y="1"/>
                    <a:pt x="0" y="812"/>
                  </a:cubicBezTo>
                  <a:cubicBezTo>
                    <a:pt x="573" y="1146"/>
                    <a:pt x="1169" y="1789"/>
                    <a:pt x="1837" y="2720"/>
                  </a:cubicBezTo>
                  <a:cubicBezTo>
                    <a:pt x="6655" y="9541"/>
                    <a:pt x="5414" y="26689"/>
                    <a:pt x="2934" y="27906"/>
                  </a:cubicBezTo>
                  <a:cubicBezTo>
                    <a:pt x="2338" y="28192"/>
                    <a:pt x="1241" y="28383"/>
                    <a:pt x="0" y="28430"/>
                  </a:cubicBezTo>
                  <a:cubicBezTo>
                    <a:pt x="1908" y="28526"/>
                    <a:pt x="4126" y="28359"/>
                    <a:pt x="5057" y="27906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801075" y="1608975"/>
              <a:ext cx="327975" cy="551575"/>
            </a:xfrm>
            <a:custGeom>
              <a:avLst/>
              <a:gdLst/>
              <a:ahLst/>
              <a:cxnLst/>
              <a:rect l="l" t="t" r="r" b="b"/>
              <a:pathLst>
                <a:path w="13119" h="22063" extrusionOk="0">
                  <a:moveTo>
                    <a:pt x="12594" y="21371"/>
                  </a:moveTo>
                  <a:cubicBezTo>
                    <a:pt x="13119" y="15480"/>
                    <a:pt x="12475" y="7275"/>
                    <a:pt x="9446" y="3030"/>
                  </a:cubicBezTo>
                  <a:cubicBezTo>
                    <a:pt x="7466" y="239"/>
                    <a:pt x="5964" y="1"/>
                    <a:pt x="3841" y="2791"/>
                  </a:cubicBezTo>
                  <a:cubicBezTo>
                    <a:pt x="716" y="6941"/>
                    <a:pt x="1" y="15361"/>
                    <a:pt x="549" y="21371"/>
                  </a:cubicBezTo>
                  <a:cubicBezTo>
                    <a:pt x="3889" y="22063"/>
                    <a:pt x="9255" y="22063"/>
                    <a:pt x="12594" y="213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92900" y="1862400"/>
              <a:ext cx="144325" cy="144325"/>
            </a:xfrm>
            <a:custGeom>
              <a:avLst/>
              <a:gdLst/>
              <a:ahLst/>
              <a:cxnLst/>
              <a:rect l="l" t="t" r="r" b="b"/>
              <a:pathLst>
                <a:path w="5773" h="5773" extrusionOk="0">
                  <a:moveTo>
                    <a:pt x="2887" y="5772"/>
                  </a:moveTo>
                  <a:cubicBezTo>
                    <a:pt x="4485" y="5772"/>
                    <a:pt x="5773" y="4460"/>
                    <a:pt x="5773" y="2886"/>
                  </a:cubicBezTo>
                  <a:cubicBezTo>
                    <a:pt x="5773" y="1288"/>
                    <a:pt x="4461" y="0"/>
                    <a:pt x="2887" y="0"/>
                  </a:cubicBezTo>
                  <a:cubicBezTo>
                    <a:pt x="1289" y="0"/>
                    <a:pt x="1" y="1312"/>
                    <a:pt x="1" y="2886"/>
                  </a:cubicBezTo>
                  <a:cubicBezTo>
                    <a:pt x="1" y="4460"/>
                    <a:pt x="1313" y="5772"/>
                    <a:pt x="2887" y="577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4941200" y="2114025"/>
              <a:ext cx="48325" cy="168175"/>
            </a:xfrm>
            <a:custGeom>
              <a:avLst/>
              <a:gdLst/>
              <a:ahLst/>
              <a:cxnLst/>
              <a:rect l="l" t="t" r="r" b="b"/>
              <a:pathLst>
                <a:path w="1933" h="6727" extrusionOk="0">
                  <a:moveTo>
                    <a:pt x="1575" y="6249"/>
                  </a:moveTo>
                  <a:cubicBezTo>
                    <a:pt x="1885" y="5915"/>
                    <a:pt x="1933" y="5200"/>
                    <a:pt x="1933" y="4484"/>
                  </a:cubicBezTo>
                  <a:cubicBezTo>
                    <a:pt x="1933" y="3793"/>
                    <a:pt x="1265" y="453"/>
                    <a:pt x="1217" y="358"/>
                  </a:cubicBezTo>
                  <a:cubicBezTo>
                    <a:pt x="1169" y="0"/>
                    <a:pt x="788" y="48"/>
                    <a:pt x="716" y="358"/>
                  </a:cubicBezTo>
                  <a:cubicBezTo>
                    <a:pt x="692" y="453"/>
                    <a:pt x="1" y="3793"/>
                    <a:pt x="1" y="4484"/>
                  </a:cubicBezTo>
                  <a:cubicBezTo>
                    <a:pt x="1" y="5176"/>
                    <a:pt x="72" y="5891"/>
                    <a:pt x="359" y="6249"/>
                  </a:cubicBezTo>
                  <a:cubicBezTo>
                    <a:pt x="788" y="6726"/>
                    <a:pt x="1169" y="6726"/>
                    <a:pt x="1575" y="6249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4840450" y="1608975"/>
              <a:ext cx="250450" cy="211700"/>
            </a:xfrm>
            <a:custGeom>
              <a:avLst/>
              <a:gdLst/>
              <a:ahLst/>
              <a:cxnLst/>
              <a:rect l="l" t="t" r="r" b="b"/>
              <a:pathLst>
                <a:path w="10018" h="8468" extrusionOk="0">
                  <a:moveTo>
                    <a:pt x="10017" y="7895"/>
                  </a:moveTo>
                  <a:cubicBezTo>
                    <a:pt x="9516" y="6011"/>
                    <a:pt x="8801" y="4342"/>
                    <a:pt x="7871" y="3030"/>
                  </a:cubicBezTo>
                  <a:cubicBezTo>
                    <a:pt x="5891" y="239"/>
                    <a:pt x="4389" y="1"/>
                    <a:pt x="2266" y="2791"/>
                  </a:cubicBezTo>
                  <a:cubicBezTo>
                    <a:pt x="1288" y="4103"/>
                    <a:pt x="549" y="5844"/>
                    <a:pt x="0" y="7776"/>
                  </a:cubicBezTo>
                  <a:cubicBezTo>
                    <a:pt x="1646" y="8229"/>
                    <a:pt x="3434" y="8468"/>
                    <a:pt x="5247" y="8468"/>
                  </a:cubicBezTo>
                  <a:cubicBezTo>
                    <a:pt x="6917" y="8468"/>
                    <a:pt x="8538" y="8253"/>
                    <a:pt x="10017" y="7895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4938825" y="1629850"/>
              <a:ext cx="152075" cy="186075"/>
            </a:xfrm>
            <a:custGeom>
              <a:avLst/>
              <a:gdLst/>
              <a:ahLst/>
              <a:cxnLst/>
              <a:rect l="l" t="t" r="r" b="b"/>
              <a:pathLst>
                <a:path w="6083" h="7443" extrusionOk="0">
                  <a:moveTo>
                    <a:pt x="2481" y="573"/>
                  </a:moveTo>
                  <a:lnTo>
                    <a:pt x="2481" y="573"/>
                  </a:lnTo>
                  <a:cubicBezTo>
                    <a:pt x="2433" y="502"/>
                    <a:pt x="2362" y="478"/>
                    <a:pt x="2314" y="406"/>
                  </a:cubicBezTo>
                  <a:lnTo>
                    <a:pt x="2314" y="406"/>
                  </a:lnTo>
                  <a:cubicBezTo>
                    <a:pt x="2266" y="406"/>
                    <a:pt x="2266" y="382"/>
                    <a:pt x="2242" y="382"/>
                  </a:cubicBezTo>
                  <a:lnTo>
                    <a:pt x="2218" y="382"/>
                  </a:lnTo>
                  <a:cubicBezTo>
                    <a:pt x="2147" y="358"/>
                    <a:pt x="2099" y="335"/>
                    <a:pt x="2051" y="287"/>
                  </a:cubicBezTo>
                  <a:lnTo>
                    <a:pt x="2028" y="287"/>
                  </a:lnTo>
                  <a:cubicBezTo>
                    <a:pt x="2004" y="287"/>
                    <a:pt x="2004" y="263"/>
                    <a:pt x="1980" y="263"/>
                  </a:cubicBezTo>
                  <a:lnTo>
                    <a:pt x="1932" y="263"/>
                  </a:lnTo>
                  <a:cubicBezTo>
                    <a:pt x="1908" y="239"/>
                    <a:pt x="1885" y="239"/>
                    <a:pt x="1861" y="239"/>
                  </a:cubicBezTo>
                  <a:lnTo>
                    <a:pt x="1813" y="239"/>
                  </a:lnTo>
                  <a:cubicBezTo>
                    <a:pt x="1813" y="239"/>
                    <a:pt x="1789" y="239"/>
                    <a:pt x="1789" y="215"/>
                  </a:cubicBezTo>
                  <a:lnTo>
                    <a:pt x="1765" y="215"/>
                  </a:lnTo>
                  <a:cubicBezTo>
                    <a:pt x="1765" y="215"/>
                    <a:pt x="1741" y="215"/>
                    <a:pt x="1741" y="168"/>
                  </a:cubicBezTo>
                  <a:lnTo>
                    <a:pt x="1741" y="168"/>
                  </a:lnTo>
                  <a:cubicBezTo>
                    <a:pt x="1741" y="120"/>
                    <a:pt x="1741" y="120"/>
                    <a:pt x="2481" y="573"/>
                  </a:cubicBezTo>
                  <a:close/>
                  <a:moveTo>
                    <a:pt x="2481" y="573"/>
                  </a:moveTo>
                  <a:cubicBezTo>
                    <a:pt x="2958" y="955"/>
                    <a:pt x="3435" y="1479"/>
                    <a:pt x="3936" y="2195"/>
                  </a:cubicBezTo>
                  <a:cubicBezTo>
                    <a:pt x="4866" y="3507"/>
                    <a:pt x="5557" y="5176"/>
                    <a:pt x="6082" y="7060"/>
                  </a:cubicBezTo>
                  <a:cubicBezTo>
                    <a:pt x="5438" y="7204"/>
                    <a:pt x="4747" y="7371"/>
                    <a:pt x="4055" y="7442"/>
                  </a:cubicBezTo>
                  <a:cubicBezTo>
                    <a:pt x="3554" y="5415"/>
                    <a:pt x="2815" y="3602"/>
                    <a:pt x="1813" y="2195"/>
                  </a:cubicBezTo>
                  <a:cubicBezTo>
                    <a:pt x="1193" y="1312"/>
                    <a:pt x="597" y="645"/>
                    <a:pt x="0" y="287"/>
                  </a:cubicBezTo>
                  <a:cubicBezTo>
                    <a:pt x="24" y="263"/>
                    <a:pt x="72" y="263"/>
                    <a:pt x="96" y="239"/>
                  </a:cubicBezTo>
                  <a:lnTo>
                    <a:pt x="96" y="239"/>
                  </a:lnTo>
                  <a:cubicBezTo>
                    <a:pt x="191" y="168"/>
                    <a:pt x="263" y="144"/>
                    <a:pt x="334" y="120"/>
                  </a:cubicBezTo>
                  <a:lnTo>
                    <a:pt x="334" y="120"/>
                  </a:lnTo>
                  <a:cubicBezTo>
                    <a:pt x="382" y="96"/>
                    <a:pt x="454" y="96"/>
                    <a:pt x="477" y="48"/>
                  </a:cubicBezTo>
                  <a:lnTo>
                    <a:pt x="477" y="48"/>
                  </a:lnTo>
                  <a:cubicBezTo>
                    <a:pt x="525" y="48"/>
                    <a:pt x="549" y="48"/>
                    <a:pt x="549" y="25"/>
                  </a:cubicBezTo>
                  <a:lnTo>
                    <a:pt x="549" y="25"/>
                  </a:lnTo>
                  <a:cubicBezTo>
                    <a:pt x="573" y="25"/>
                    <a:pt x="597" y="25"/>
                    <a:pt x="620" y="1"/>
                  </a:cubicBezTo>
                  <a:lnTo>
                    <a:pt x="620" y="1"/>
                  </a:lnTo>
                  <a:lnTo>
                    <a:pt x="692" y="1"/>
                  </a:lnTo>
                  <a:lnTo>
                    <a:pt x="716" y="1"/>
                  </a:lnTo>
                  <a:lnTo>
                    <a:pt x="787" y="1"/>
                  </a:lnTo>
                  <a:lnTo>
                    <a:pt x="787" y="1"/>
                  </a:lnTo>
                  <a:lnTo>
                    <a:pt x="859" y="1"/>
                  </a:lnTo>
                  <a:lnTo>
                    <a:pt x="907" y="1"/>
                  </a:lnTo>
                  <a:lnTo>
                    <a:pt x="954" y="1"/>
                  </a:lnTo>
                  <a:lnTo>
                    <a:pt x="1002" y="1"/>
                  </a:lnTo>
                  <a:lnTo>
                    <a:pt x="1050" y="1"/>
                  </a:lnTo>
                  <a:lnTo>
                    <a:pt x="1074" y="1"/>
                  </a:lnTo>
                  <a:lnTo>
                    <a:pt x="1145" y="1"/>
                  </a:lnTo>
                  <a:lnTo>
                    <a:pt x="1169" y="1"/>
                  </a:lnTo>
                  <a:lnTo>
                    <a:pt x="1241" y="1"/>
                  </a:lnTo>
                  <a:lnTo>
                    <a:pt x="1264" y="1"/>
                  </a:lnTo>
                  <a:lnTo>
                    <a:pt x="1312" y="1"/>
                  </a:lnTo>
                  <a:lnTo>
                    <a:pt x="1360" y="1"/>
                  </a:lnTo>
                  <a:lnTo>
                    <a:pt x="1384" y="1"/>
                  </a:lnTo>
                  <a:lnTo>
                    <a:pt x="1408" y="1"/>
                  </a:lnTo>
                  <a:lnTo>
                    <a:pt x="1479" y="1"/>
                  </a:lnTo>
                  <a:lnTo>
                    <a:pt x="1527" y="1"/>
                  </a:lnTo>
                  <a:lnTo>
                    <a:pt x="1551" y="1"/>
                  </a:lnTo>
                  <a:lnTo>
                    <a:pt x="1598" y="1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4913175" y="1881475"/>
              <a:ext cx="104375" cy="104375"/>
            </a:xfrm>
            <a:custGeom>
              <a:avLst/>
              <a:gdLst/>
              <a:ahLst/>
              <a:cxnLst/>
              <a:rect l="l" t="t" r="r" b="b"/>
              <a:pathLst>
                <a:path w="4175" h="4175" extrusionOk="0">
                  <a:moveTo>
                    <a:pt x="2076" y="4174"/>
                  </a:moveTo>
                  <a:cubicBezTo>
                    <a:pt x="3244" y="4174"/>
                    <a:pt x="4175" y="3268"/>
                    <a:pt x="4175" y="2099"/>
                  </a:cubicBezTo>
                  <a:cubicBezTo>
                    <a:pt x="4175" y="931"/>
                    <a:pt x="3244" y="1"/>
                    <a:pt x="2076" y="1"/>
                  </a:cubicBezTo>
                  <a:cubicBezTo>
                    <a:pt x="907" y="1"/>
                    <a:pt x="1" y="931"/>
                    <a:pt x="1" y="2099"/>
                  </a:cubicBezTo>
                  <a:cubicBezTo>
                    <a:pt x="1" y="3268"/>
                    <a:pt x="955" y="4174"/>
                    <a:pt x="2076" y="4174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4923325" y="1891625"/>
              <a:ext cx="85875" cy="86475"/>
            </a:xfrm>
            <a:custGeom>
              <a:avLst/>
              <a:gdLst/>
              <a:ahLst/>
              <a:cxnLst/>
              <a:rect l="l" t="t" r="r" b="b"/>
              <a:pathLst>
                <a:path w="3435" h="3459" extrusionOk="0">
                  <a:moveTo>
                    <a:pt x="2695" y="239"/>
                  </a:moveTo>
                  <a:lnTo>
                    <a:pt x="239" y="2671"/>
                  </a:lnTo>
                  <a:cubicBezTo>
                    <a:pt x="119" y="2528"/>
                    <a:pt x="72" y="2337"/>
                    <a:pt x="0" y="2170"/>
                  </a:cubicBezTo>
                  <a:lnTo>
                    <a:pt x="2171" y="0"/>
                  </a:lnTo>
                  <a:cubicBezTo>
                    <a:pt x="2361" y="48"/>
                    <a:pt x="2528" y="143"/>
                    <a:pt x="2695" y="239"/>
                  </a:cubicBezTo>
                  <a:close/>
                  <a:moveTo>
                    <a:pt x="3101" y="644"/>
                  </a:moveTo>
                  <a:lnTo>
                    <a:pt x="620" y="3124"/>
                  </a:lnTo>
                  <a:cubicBezTo>
                    <a:pt x="859" y="3291"/>
                    <a:pt x="1169" y="3411"/>
                    <a:pt x="1479" y="3458"/>
                  </a:cubicBezTo>
                  <a:lnTo>
                    <a:pt x="3435" y="1503"/>
                  </a:lnTo>
                  <a:cubicBezTo>
                    <a:pt x="3411" y="1193"/>
                    <a:pt x="3292" y="883"/>
                    <a:pt x="3101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7"/>
          <p:cNvSpPr/>
          <p:nvPr/>
        </p:nvSpPr>
        <p:spPr>
          <a:xfrm>
            <a:off x="8558850" y="295025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7"/>
          <p:cNvSpPr/>
          <p:nvPr/>
        </p:nvSpPr>
        <p:spPr>
          <a:xfrm>
            <a:off x="8221500" y="978450"/>
            <a:ext cx="278700" cy="2787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553;p36">
            <a:extLst>
              <a:ext uri="{FF2B5EF4-FFF2-40B4-BE49-F238E27FC236}">
                <a16:creationId xmlns:a16="http://schemas.microsoft.com/office/drawing/2014/main" id="{00B184A6-93C7-AD01-E6A5-56E87661A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1423" y="767229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 Medium"/>
                <a:sym typeface="Fira Sans Extra Condensed Medium"/>
              </a:rPr>
              <a:t>Perspectives</a:t>
            </a:r>
            <a:endParaRPr sz="3200" i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8" name="Google Shape;554;p36">
            <a:extLst>
              <a:ext uri="{FF2B5EF4-FFF2-40B4-BE49-F238E27FC236}">
                <a16:creationId xmlns:a16="http://schemas.microsoft.com/office/drawing/2014/main" id="{BB2AD76D-3ED8-1833-E966-8ECA3648B64D}"/>
              </a:ext>
            </a:extLst>
          </p:cNvPr>
          <p:cNvGrpSpPr/>
          <p:nvPr/>
        </p:nvGrpSpPr>
        <p:grpSpPr>
          <a:xfrm>
            <a:off x="171035" y="412012"/>
            <a:ext cx="1529634" cy="1303609"/>
            <a:chOff x="500642" y="560275"/>
            <a:chExt cx="1184654" cy="811874"/>
          </a:xfrm>
        </p:grpSpPr>
        <p:sp>
          <p:nvSpPr>
            <p:cNvPr id="49" name="Google Shape;555;p36">
              <a:extLst>
                <a:ext uri="{FF2B5EF4-FFF2-40B4-BE49-F238E27FC236}">
                  <a16:creationId xmlns:a16="http://schemas.microsoft.com/office/drawing/2014/main" id="{98E3B174-33D6-D207-4F9E-FA6CA13C48B2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69E781"/>
            </a:solidFill>
            <a:ln w="9525" cap="flat" cmpd="sng">
              <a:solidFill>
                <a:srgbClr val="C1F5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" name="Google Shape;556;p36">
              <a:extLst>
                <a:ext uri="{FF2B5EF4-FFF2-40B4-BE49-F238E27FC236}">
                  <a16:creationId xmlns:a16="http://schemas.microsoft.com/office/drawing/2014/main" id="{0587D178-CC26-61A4-55A9-7583C528B93B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A3F0B2"/>
            </a:solidFill>
            <a:ln w="9525" cap="flat" cmpd="sng">
              <a:solidFill>
                <a:srgbClr val="C1F5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1" name="Google Shape;557;p36">
            <a:extLst>
              <a:ext uri="{FF2B5EF4-FFF2-40B4-BE49-F238E27FC236}">
                <a16:creationId xmlns:a16="http://schemas.microsoft.com/office/drawing/2014/main" id="{4215CFBF-EE6D-B9D4-FC30-6B94BC9B6B86}"/>
              </a:ext>
            </a:extLst>
          </p:cNvPr>
          <p:cNvCxnSpPr/>
          <p:nvPr/>
        </p:nvCxnSpPr>
        <p:spPr>
          <a:xfrm>
            <a:off x="793447" y="1680696"/>
            <a:ext cx="0" cy="2856266"/>
          </a:xfrm>
          <a:prstGeom prst="straightConnector1">
            <a:avLst/>
          </a:prstGeom>
          <a:noFill/>
          <a:ln w="63500" cap="flat" cmpd="sng">
            <a:solidFill>
              <a:srgbClr val="C1F5C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2" name="Google Shape;558;p36">
            <a:extLst>
              <a:ext uri="{FF2B5EF4-FFF2-40B4-BE49-F238E27FC236}">
                <a16:creationId xmlns:a16="http://schemas.microsoft.com/office/drawing/2014/main" id="{300B6B6E-3738-BAC5-58F8-DFF5F9EDCA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512" y="650165"/>
            <a:ext cx="718856" cy="73504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3636;p60">
            <a:extLst>
              <a:ext uri="{FF2B5EF4-FFF2-40B4-BE49-F238E27FC236}">
                <a16:creationId xmlns:a16="http://schemas.microsoft.com/office/drawing/2014/main" id="{46AB7286-251D-41BD-FDD3-0601C8915B24}"/>
              </a:ext>
            </a:extLst>
          </p:cNvPr>
          <p:cNvSpPr/>
          <p:nvPr/>
        </p:nvSpPr>
        <p:spPr>
          <a:xfrm>
            <a:off x="1140368" y="1389226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647;p60">
            <a:extLst>
              <a:ext uri="{FF2B5EF4-FFF2-40B4-BE49-F238E27FC236}">
                <a16:creationId xmlns:a16="http://schemas.microsoft.com/office/drawing/2014/main" id="{EE489BFF-F2B5-5DC6-122E-0B1BD40BCA0D}"/>
              </a:ext>
            </a:extLst>
          </p:cNvPr>
          <p:cNvSpPr/>
          <p:nvPr/>
        </p:nvSpPr>
        <p:spPr>
          <a:xfrm>
            <a:off x="1273340" y="1468191"/>
            <a:ext cx="312110" cy="29260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641;p60">
            <a:extLst>
              <a:ext uri="{FF2B5EF4-FFF2-40B4-BE49-F238E27FC236}">
                <a16:creationId xmlns:a16="http://schemas.microsoft.com/office/drawing/2014/main" id="{BD43F2F0-C53B-1467-0475-E6365FAC628C}"/>
              </a:ext>
            </a:extLst>
          </p:cNvPr>
          <p:cNvSpPr txBox="1">
            <a:spLocks/>
          </p:cNvSpPr>
          <p:nvPr/>
        </p:nvSpPr>
        <p:spPr>
          <a:xfrm>
            <a:off x="1728361" y="1386964"/>
            <a:ext cx="3523376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fr-FR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Cibler des nouveaux domaines autre que le domaine de l’informatique</a:t>
            </a: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66" name="Google Shape;3642;p60">
            <a:extLst>
              <a:ext uri="{FF2B5EF4-FFF2-40B4-BE49-F238E27FC236}">
                <a16:creationId xmlns:a16="http://schemas.microsoft.com/office/drawing/2014/main" id="{BE95816B-E9DB-7E56-5742-8A504CA5F756}"/>
              </a:ext>
            </a:extLst>
          </p:cNvPr>
          <p:cNvSpPr txBox="1">
            <a:spLocks/>
          </p:cNvSpPr>
          <p:nvPr/>
        </p:nvSpPr>
        <p:spPr>
          <a:xfrm>
            <a:off x="1748206" y="2345878"/>
            <a:ext cx="39701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Créer la version Web de notre application.</a:t>
            </a:r>
          </a:p>
        </p:txBody>
      </p:sp>
      <p:cxnSp>
        <p:nvCxnSpPr>
          <p:cNvPr id="67" name="Google Shape;3648;p60">
            <a:extLst>
              <a:ext uri="{FF2B5EF4-FFF2-40B4-BE49-F238E27FC236}">
                <a16:creationId xmlns:a16="http://schemas.microsoft.com/office/drawing/2014/main" id="{BA60E1AE-6299-2250-E9BE-0DFE80B16C71}"/>
              </a:ext>
            </a:extLst>
          </p:cNvPr>
          <p:cNvCxnSpPr>
            <a:cxnSpLocks/>
          </p:cNvCxnSpPr>
          <p:nvPr/>
        </p:nvCxnSpPr>
        <p:spPr>
          <a:xfrm>
            <a:off x="1438510" y="1968171"/>
            <a:ext cx="0" cy="24697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8" name="Google Shape;3636;p60">
            <a:extLst>
              <a:ext uri="{FF2B5EF4-FFF2-40B4-BE49-F238E27FC236}">
                <a16:creationId xmlns:a16="http://schemas.microsoft.com/office/drawing/2014/main" id="{D2EC1E7E-3E83-E110-9004-CD6E03A4FBEB}"/>
              </a:ext>
            </a:extLst>
          </p:cNvPr>
          <p:cNvSpPr/>
          <p:nvPr/>
        </p:nvSpPr>
        <p:spPr>
          <a:xfrm>
            <a:off x="1124071" y="2233650"/>
            <a:ext cx="547200" cy="599841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3636;p60">
            <a:extLst>
              <a:ext uri="{FF2B5EF4-FFF2-40B4-BE49-F238E27FC236}">
                <a16:creationId xmlns:a16="http://schemas.microsoft.com/office/drawing/2014/main" id="{649A86DC-21F5-0D80-750D-4EAB6BE7D1FC}"/>
              </a:ext>
            </a:extLst>
          </p:cNvPr>
          <p:cNvSpPr/>
          <p:nvPr/>
        </p:nvSpPr>
        <p:spPr>
          <a:xfrm>
            <a:off x="1117153" y="3150385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3750;p64">
            <a:extLst>
              <a:ext uri="{FF2B5EF4-FFF2-40B4-BE49-F238E27FC236}">
                <a16:creationId xmlns:a16="http://schemas.microsoft.com/office/drawing/2014/main" id="{8C27F19C-757F-8743-CDA0-7AB25C1E892B}"/>
              </a:ext>
            </a:extLst>
          </p:cNvPr>
          <p:cNvGrpSpPr/>
          <p:nvPr/>
        </p:nvGrpSpPr>
        <p:grpSpPr>
          <a:xfrm>
            <a:off x="1222906" y="2370894"/>
            <a:ext cx="364172" cy="349449"/>
            <a:chOff x="-62890750" y="2296300"/>
            <a:chExt cx="330825" cy="317450"/>
          </a:xfrm>
        </p:grpSpPr>
        <p:sp>
          <p:nvSpPr>
            <p:cNvPr id="75" name="Google Shape;3751;p64">
              <a:extLst>
                <a:ext uri="{FF2B5EF4-FFF2-40B4-BE49-F238E27FC236}">
                  <a16:creationId xmlns:a16="http://schemas.microsoft.com/office/drawing/2014/main" id="{6C9BED2B-5D29-6CEC-3BFA-03F744D28D08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52;p64">
              <a:extLst>
                <a:ext uri="{FF2B5EF4-FFF2-40B4-BE49-F238E27FC236}">
                  <a16:creationId xmlns:a16="http://schemas.microsoft.com/office/drawing/2014/main" id="{2D29A135-C980-EDC1-A9C2-A682BF2C09E8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53;p64">
              <a:extLst>
                <a:ext uri="{FF2B5EF4-FFF2-40B4-BE49-F238E27FC236}">
                  <a16:creationId xmlns:a16="http://schemas.microsoft.com/office/drawing/2014/main" id="{BAECBF70-0379-0A8C-6407-4FC4945B40C6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ZoneTexte 80">
            <a:extLst>
              <a:ext uri="{FF2B5EF4-FFF2-40B4-BE49-F238E27FC236}">
                <a16:creationId xmlns:a16="http://schemas.microsoft.com/office/drawing/2014/main" id="{182975B0-28C8-369F-709E-8A833A6FF3A3}"/>
              </a:ext>
            </a:extLst>
          </p:cNvPr>
          <p:cNvSpPr txBox="1"/>
          <p:nvPr/>
        </p:nvSpPr>
        <p:spPr>
          <a:xfrm>
            <a:off x="1773588" y="3253845"/>
            <a:ext cx="3678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Renforcer la sécurité de l’application.</a:t>
            </a:r>
          </a:p>
        </p:txBody>
      </p:sp>
      <p:sp>
        <p:nvSpPr>
          <p:cNvPr id="83" name="Google Shape;3636;p60">
            <a:extLst>
              <a:ext uri="{FF2B5EF4-FFF2-40B4-BE49-F238E27FC236}">
                <a16:creationId xmlns:a16="http://schemas.microsoft.com/office/drawing/2014/main" id="{540551C8-F1D0-2F9C-7DCC-92B09F45EAE4}"/>
              </a:ext>
            </a:extLst>
          </p:cNvPr>
          <p:cNvSpPr/>
          <p:nvPr/>
        </p:nvSpPr>
        <p:spPr>
          <a:xfrm>
            <a:off x="1117153" y="3994505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1152;p49">
            <a:extLst>
              <a:ext uri="{FF2B5EF4-FFF2-40B4-BE49-F238E27FC236}">
                <a16:creationId xmlns:a16="http://schemas.microsoft.com/office/drawing/2014/main" id="{53DF4A7C-A3F7-5946-ED55-B043FB86A81C}"/>
              </a:ext>
            </a:extLst>
          </p:cNvPr>
          <p:cNvGrpSpPr/>
          <p:nvPr/>
        </p:nvGrpSpPr>
        <p:grpSpPr>
          <a:xfrm>
            <a:off x="1259996" y="4106790"/>
            <a:ext cx="261513" cy="356615"/>
            <a:chOff x="-4178875" y="2405775"/>
            <a:chExt cx="222925" cy="293825"/>
          </a:xfrm>
        </p:grpSpPr>
        <p:sp>
          <p:nvSpPr>
            <p:cNvPr id="85" name="Google Shape;1153;p49">
              <a:extLst>
                <a:ext uri="{FF2B5EF4-FFF2-40B4-BE49-F238E27FC236}">
                  <a16:creationId xmlns:a16="http://schemas.microsoft.com/office/drawing/2014/main" id="{62BD25CC-8EA4-2562-0A9A-67475AFC4BA1}"/>
                </a:ext>
              </a:extLst>
            </p:cNvPr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54;p49">
              <a:extLst>
                <a:ext uri="{FF2B5EF4-FFF2-40B4-BE49-F238E27FC236}">
                  <a16:creationId xmlns:a16="http://schemas.microsoft.com/office/drawing/2014/main" id="{F93B5531-2DCF-68BF-EE72-E745BED0E0B0}"/>
                </a:ext>
              </a:extLst>
            </p:cNvPr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55;p49">
              <a:extLst>
                <a:ext uri="{FF2B5EF4-FFF2-40B4-BE49-F238E27FC236}">
                  <a16:creationId xmlns:a16="http://schemas.microsoft.com/office/drawing/2014/main" id="{E1C5501D-95CE-CFE0-4669-8D9EB2CBB171}"/>
                </a:ext>
              </a:extLst>
            </p:cNvPr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ZoneTexte 88">
            <a:extLst>
              <a:ext uri="{FF2B5EF4-FFF2-40B4-BE49-F238E27FC236}">
                <a16:creationId xmlns:a16="http://schemas.microsoft.com/office/drawing/2014/main" id="{E691E68E-328E-A004-E740-65DB66E3DEC3}"/>
              </a:ext>
            </a:extLst>
          </p:cNvPr>
          <p:cNvSpPr txBox="1"/>
          <p:nvPr/>
        </p:nvSpPr>
        <p:spPr>
          <a:xfrm>
            <a:off x="1687462" y="3878939"/>
            <a:ext cx="42033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Création d’une API </a:t>
            </a:r>
            <a:r>
              <a:rPr lang="fr-FR" sz="16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</a:t>
            </a:r>
            <a:r>
              <a:rPr lang="fr-FR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qui affiche les offres de stage disponibles à un kilométrage donné par l’étudiant.</a:t>
            </a:r>
          </a:p>
        </p:txBody>
      </p:sp>
      <p:cxnSp>
        <p:nvCxnSpPr>
          <p:cNvPr id="73" name="Google Shape;3648;p60">
            <a:extLst>
              <a:ext uri="{FF2B5EF4-FFF2-40B4-BE49-F238E27FC236}">
                <a16:creationId xmlns:a16="http://schemas.microsoft.com/office/drawing/2014/main" id="{9583BAC3-AEDC-121C-6AAC-EB6C9CFA9976}"/>
              </a:ext>
            </a:extLst>
          </p:cNvPr>
          <p:cNvCxnSpPr>
            <a:cxnSpLocks/>
          </p:cNvCxnSpPr>
          <p:nvPr/>
        </p:nvCxnSpPr>
        <p:spPr>
          <a:xfrm>
            <a:off x="1395456" y="2867571"/>
            <a:ext cx="0" cy="24697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0" name="Google Shape;3579;p58">
            <a:extLst>
              <a:ext uri="{FF2B5EF4-FFF2-40B4-BE49-F238E27FC236}">
                <a16:creationId xmlns:a16="http://schemas.microsoft.com/office/drawing/2014/main" id="{A35603CB-05FF-8289-C704-4B2341D2FA2F}"/>
              </a:ext>
            </a:extLst>
          </p:cNvPr>
          <p:cNvSpPr/>
          <p:nvPr/>
        </p:nvSpPr>
        <p:spPr>
          <a:xfrm>
            <a:off x="1242805" y="3274044"/>
            <a:ext cx="313959" cy="314794"/>
          </a:xfrm>
          <a:custGeom>
            <a:avLst/>
            <a:gdLst/>
            <a:ahLst/>
            <a:cxnLst/>
            <a:rect l="l" t="t" r="r" b="b"/>
            <a:pathLst>
              <a:path w="12036" h="12068" extrusionOk="0">
                <a:moveTo>
                  <a:pt x="9547" y="2175"/>
                </a:moveTo>
                <a:cubicBezTo>
                  <a:pt x="9736" y="2175"/>
                  <a:pt x="9893" y="2332"/>
                  <a:pt x="9893" y="2521"/>
                </a:cubicBezTo>
                <a:lnTo>
                  <a:pt x="9893" y="9547"/>
                </a:lnTo>
                <a:cubicBezTo>
                  <a:pt x="9893" y="9736"/>
                  <a:pt x="9736" y="9893"/>
                  <a:pt x="9547" y="9893"/>
                </a:cubicBezTo>
                <a:lnTo>
                  <a:pt x="2552" y="9893"/>
                </a:lnTo>
                <a:cubicBezTo>
                  <a:pt x="2332" y="9893"/>
                  <a:pt x="2206" y="9736"/>
                  <a:pt x="2206" y="9547"/>
                </a:cubicBezTo>
                <a:lnTo>
                  <a:pt x="2206" y="2521"/>
                </a:lnTo>
                <a:cubicBezTo>
                  <a:pt x="2206" y="2332"/>
                  <a:pt x="2332" y="2175"/>
                  <a:pt x="2552" y="2175"/>
                </a:cubicBezTo>
                <a:close/>
                <a:moveTo>
                  <a:pt x="3183" y="1"/>
                </a:moveTo>
                <a:cubicBezTo>
                  <a:pt x="2994" y="1"/>
                  <a:pt x="2836" y="158"/>
                  <a:pt x="2836" y="347"/>
                </a:cubicBezTo>
                <a:lnTo>
                  <a:pt x="2836" y="1419"/>
                </a:lnTo>
                <a:lnTo>
                  <a:pt x="2458" y="1419"/>
                </a:lnTo>
                <a:cubicBezTo>
                  <a:pt x="1891" y="1419"/>
                  <a:pt x="1418" y="1891"/>
                  <a:pt x="1418" y="2490"/>
                </a:cubicBezTo>
                <a:lnTo>
                  <a:pt x="1418" y="2836"/>
                </a:lnTo>
                <a:lnTo>
                  <a:pt x="347" y="2836"/>
                </a:lnTo>
                <a:cubicBezTo>
                  <a:pt x="158" y="2836"/>
                  <a:pt x="1" y="2994"/>
                  <a:pt x="1" y="3183"/>
                </a:cubicBezTo>
                <a:cubicBezTo>
                  <a:pt x="1" y="3372"/>
                  <a:pt x="158" y="3529"/>
                  <a:pt x="347" y="3529"/>
                </a:cubicBezTo>
                <a:lnTo>
                  <a:pt x="1418" y="3529"/>
                </a:lnTo>
                <a:lnTo>
                  <a:pt x="1418" y="4254"/>
                </a:lnTo>
                <a:lnTo>
                  <a:pt x="347" y="4254"/>
                </a:lnTo>
                <a:cubicBezTo>
                  <a:pt x="158" y="4254"/>
                  <a:pt x="1" y="4412"/>
                  <a:pt x="1" y="4601"/>
                </a:cubicBezTo>
                <a:cubicBezTo>
                  <a:pt x="1" y="4821"/>
                  <a:pt x="158" y="4979"/>
                  <a:pt x="347" y="4979"/>
                </a:cubicBezTo>
                <a:lnTo>
                  <a:pt x="1418" y="4979"/>
                </a:lnTo>
                <a:lnTo>
                  <a:pt x="1418" y="5672"/>
                </a:lnTo>
                <a:lnTo>
                  <a:pt x="347" y="5672"/>
                </a:lnTo>
                <a:cubicBezTo>
                  <a:pt x="158" y="5672"/>
                  <a:pt x="1" y="5829"/>
                  <a:pt x="1" y="6018"/>
                </a:cubicBezTo>
                <a:cubicBezTo>
                  <a:pt x="1" y="6239"/>
                  <a:pt x="158" y="6396"/>
                  <a:pt x="347" y="6396"/>
                </a:cubicBezTo>
                <a:lnTo>
                  <a:pt x="1418" y="6396"/>
                </a:lnTo>
                <a:lnTo>
                  <a:pt x="1418" y="7090"/>
                </a:lnTo>
                <a:lnTo>
                  <a:pt x="347" y="7090"/>
                </a:lnTo>
                <a:cubicBezTo>
                  <a:pt x="158" y="7090"/>
                  <a:pt x="1" y="7247"/>
                  <a:pt x="1" y="7436"/>
                </a:cubicBezTo>
                <a:cubicBezTo>
                  <a:pt x="1" y="7657"/>
                  <a:pt x="158" y="7814"/>
                  <a:pt x="347" y="7814"/>
                </a:cubicBezTo>
                <a:lnTo>
                  <a:pt x="1418" y="7814"/>
                </a:lnTo>
                <a:lnTo>
                  <a:pt x="1418" y="8507"/>
                </a:lnTo>
                <a:lnTo>
                  <a:pt x="347" y="8507"/>
                </a:lnTo>
                <a:cubicBezTo>
                  <a:pt x="158" y="8507"/>
                  <a:pt x="1" y="8665"/>
                  <a:pt x="1" y="8854"/>
                </a:cubicBezTo>
                <a:cubicBezTo>
                  <a:pt x="1" y="9074"/>
                  <a:pt x="158" y="9232"/>
                  <a:pt x="347" y="9232"/>
                </a:cubicBezTo>
                <a:lnTo>
                  <a:pt x="1418" y="9232"/>
                </a:lnTo>
                <a:lnTo>
                  <a:pt x="1418" y="9578"/>
                </a:lnTo>
                <a:cubicBezTo>
                  <a:pt x="1418" y="10177"/>
                  <a:pt x="1891" y="10650"/>
                  <a:pt x="2458" y="10650"/>
                </a:cubicBezTo>
                <a:lnTo>
                  <a:pt x="2836" y="10650"/>
                </a:lnTo>
                <a:lnTo>
                  <a:pt x="2836" y="11689"/>
                </a:lnTo>
                <a:cubicBezTo>
                  <a:pt x="2836" y="11910"/>
                  <a:pt x="2994" y="12067"/>
                  <a:pt x="3183" y="12067"/>
                </a:cubicBezTo>
                <a:cubicBezTo>
                  <a:pt x="3372" y="12067"/>
                  <a:pt x="3529" y="11910"/>
                  <a:pt x="3529" y="11689"/>
                </a:cubicBezTo>
                <a:lnTo>
                  <a:pt x="3529" y="10555"/>
                </a:lnTo>
                <a:lnTo>
                  <a:pt x="4254" y="10555"/>
                </a:lnTo>
                <a:lnTo>
                  <a:pt x="4254" y="11626"/>
                </a:lnTo>
                <a:cubicBezTo>
                  <a:pt x="4254" y="11815"/>
                  <a:pt x="4411" y="11973"/>
                  <a:pt x="4600" y="11973"/>
                </a:cubicBezTo>
                <a:cubicBezTo>
                  <a:pt x="4789" y="11973"/>
                  <a:pt x="4947" y="11815"/>
                  <a:pt x="4947" y="11626"/>
                </a:cubicBezTo>
                <a:lnTo>
                  <a:pt x="4947" y="10555"/>
                </a:lnTo>
                <a:lnTo>
                  <a:pt x="5671" y="10555"/>
                </a:lnTo>
                <a:lnTo>
                  <a:pt x="5671" y="11626"/>
                </a:lnTo>
                <a:cubicBezTo>
                  <a:pt x="5671" y="11815"/>
                  <a:pt x="5829" y="11973"/>
                  <a:pt x="6018" y="11973"/>
                </a:cubicBezTo>
                <a:cubicBezTo>
                  <a:pt x="6207" y="11973"/>
                  <a:pt x="6365" y="11815"/>
                  <a:pt x="6365" y="11626"/>
                </a:cubicBezTo>
                <a:lnTo>
                  <a:pt x="6365" y="10555"/>
                </a:lnTo>
                <a:lnTo>
                  <a:pt x="7089" y="10555"/>
                </a:lnTo>
                <a:lnTo>
                  <a:pt x="7089" y="11626"/>
                </a:lnTo>
                <a:cubicBezTo>
                  <a:pt x="7089" y="11815"/>
                  <a:pt x="7247" y="11973"/>
                  <a:pt x="7436" y="11973"/>
                </a:cubicBezTo>
                <a:cubicBezTo>
                  <a:pt x="7625" y="11973"/>
                  <a:pt x="7782" y="11815"/>
                  <a:pt x="7782" y="11626"/>
                </a:cubicBezTo>
                <a:lnTo>
                  <a:pt x="7782" y="10555"/>
                </a:lnTo>
                <a:lnTo>
                  <a:pt x="8507" y="10555"/>
                </a:lnTo>
                <a:lnTo>
                  <a:pt x="8507" y="11626"/>
                </a:lnTo>
                <a:cubicBezTo>
                  <a:pt x="8507" y="11815"/>
                  <a:pt x="8664" y="11973"/>
                  <a:pt x="8853" y="11973"/>
                </a:cubicBezTo>
                <a:cubicBezTo>
                  <a:pt x="9042" y="11973"/>
                  <a:pt x="9200" y="11815"/>
                  <a:pt x="9200" y="11626"/>
                </a:cubicBezTo>
                <a:lnTo>
                  <a:pt x="9200" y="10555"/>
                </a:lnTo>
                <a:lnTo>
                  <a:pt x="9547" y="10555"/>
                </a:lnTo>
                <a:cubicBezTo>
                  <a:pt x="10145" y="10555"/>
                  <a:pt x="10618" y="10082"/>
                  <a:pt x="10618" y="9484"/>
                </a:cubicBezTo>
                <a:lnTo>
                  <a:pt x="10618" y="9137"/>
                </a:lnTo>
                <a:lnTo>
                  <a:pt x="11689" y="9137"/>
                </a:lnTo>
                <a:cubicBezTo>
                  <a:pt x="11878" y="9137"/>
                  <a:pt x="12035" y="8980"/>
                  <a:pt x="12035" y="8791"/>
                </a:cubicBezTo>
                <a:cubicBezTo>
                  <a:pt x="12035" y="8602"/>
                  <a:pt x="11878" y="8444"/>
                  <a:pt x="11689" y="8444"/>
                </a:cubicBezTo>
                <a:lnTo>
                  <a:pt x="10618" y="8444"/>
                </a:lnTo>
                <a:lnTo>
                  <a:pt x="10618" y="7720"/>
                </a:lnTo>
                <a:lnTo>
                  <a:pt x="11689" y="7720"/>
                </a:lnTo>
                <a:cubicBezTo>
                  <a:pt x="11878" y="7720"/>
                  <a:pt x="12035" y="7562"/>
                  <a:pt x="12035" y="7373"/>
                </a:cubicBezTo>
                <a:cubicBezTo>
                  <a:pt x="12035" y="7153"/>
                  <a:pt x="11878" y="6995"/>
                  <a:pt x="11689" y="6995"/>
                </a:cubicBezTo>
                <a:lnTo>
                  <a:pt x="10618" y="6995"/>
                </a:lnTo>
                <a:lnTo>
                  <a:pt x="10618" y="6302"/>
                </a:lnTo>
                <a:lnTo>
                  <a:pt x="11689" y="6302"/>
                </a:lnTo>
                <a:cubicBezTo>
                  <a:pt x="11878" y="6302"/>
                  <a:pt x="12035" y="6144"/>
                  <a:pt x="12035" y="5955"/>
                </a:cubicBezTo>
                <a:cubicBezTo>
                  <a:pt x="12035" y="5735"/>
                  <a:pt x="11878" y="5577"/>
                  <a:pt x="11689" y="5577"/>
                </a:cubicBezTo>
                <a:lnTo>
                  <a:pt x="10618" y="5577"/>
                </a:lnTo>
                <a:lnTo>
                  <a:pt x="10618" y="4884"/>
                </a:lnTo>
                <a:lnTo>
                  <a:pt x="11689" y="4884"/>
                </a:lnTo>
                <a:lnTo>
                  <a:pt x="11689" y="4979"/>
                </a:lnTo>
                <a:cubicBezTo>
                  <a:pt x="11878" y="4979"/>
                  <a:pt x="12035" y="4821"/>
                  <a:pt x="12035" y="4601"/>
                </a:cubicBezTo>
                <a:cubicBezTo>
                  <a:pt x="12035" y="4412"/>
                  <a:pt x="11878" y="4254"/>
                  <a:pt x="11689" y="4254"/>
                </a:cubicBezTo>
                <a:lnTo>
                  <a:pt x="10618" y="4254"/>
                </a:lnTo>
                <a:lnTo>
                  <a:pt x="10618" y="3529"/>
                </a:lnTo>
                <a:lnTo>
                  <a:pt x="11689" y="3529"/>
                </a:lnTo>
                <a:cubicBezTo>
                  <a:pt x="11878" y="3529"/>
                  <a:pt x="12035" y="3372"/>
                  <a:pt x="12035" y="3183"/>
                </a:cubicBezTo>
                <a:cubicBezTo>
                  <a:pt x="12035" y="2994"/>
                  <a:pt x="11878" y="2836"/>
                  <a:pt x="11689" y="2836"/>
                </a:cubicBezTo>
                <a:lnTo>
                  <a:pt x="10618" y="2836"/>
                </a:lnTo>
                <a:lnTo>
                  <a:pt x="10618" y="2490"/>
                </a:lnTo>
                <a:cubicBezTo>
                  <a:pt x="10618" y="1891"/>
                  <a:pt x="10145" y="1419"/>
                  <a:pt x="9547" y="1419"/>
                </a:cubicBezTo>
                <a:lnTo>
                  <a:pt x="9200" y="1419"/>
                </a:lnTo>
                <a:lnTo>
                  <a:pt x="9200" y="347"/>
                </a:lnTo>
                <a:cubicBezTo>
                  <a:pt x="9200" y="158"/>
                  <a:pt x="9042" y="1"/>
                  <a:pt x="8853" y="1"/>
                </a:cubicBezTo>
                <a:cubicBezTo>
                  <a:pt x="8664" y="1"/>
                  <a:pt x="8507" y="158"/>
                  <a:pt x="8507" y="347"/>
                </a:cubicBezTo>
                <a:lnTo>
                  <a:pt x="8507" y="1419"/>
                </a:lnTo>
                <a:lnTo>
                  <a:pt x="7782" y="1419"/>
                </a:lnTo>
                <a:lnTo>
                  <a:pt x="7782" y="347"/>
                </a:lnTo>
                <a:cubicBezTo>
                  <a:pt x="7782" y="158"/>
                  <a:pt x="7625" y="1"/>
                  <a:pt x="7436" y="1"/>
                </a:cubicBezTo>
                <a:cubicBezTo>
                  <a:pt x="7247" y="1"/>
                  <a:pt x="7089" y="158"/>
                  <a:pt x="7089" y="347"/>
                </a:cubicBezTo>
                <a:lnTo>
                  <a:pt x="7089" y="1419"/>
                </a:lnTo>
                <a:lnTo>
                  <a:pt x="6365" y="1419"/>
                </a:lnTo>
                <a:lnTo>
                  <a:pt x="6365" y="347"/>
                </a:lnTo>
                <a:cubicBezTo>
                  <a:pt x="6365" y="158"/>
                  <a:pt x="6207" y="1"/>
                  <a:pt x="6018" y="1"/>
                </a:cubicBezTo>
                <a:cubicBezTo>
                  <a:pt x="5829" y="1"/>
                  <a:pt x="5671" y="158"/>
                  <a:pt x="5671" y="347"/>
                </a:cubicBezTo>
                <a:lnTo>
                  <a:pt x="5671" y="1419"/>
                </a:lnTo>
                <a:lnTo>
                  <a:pt x="4947" y="1419"/>
                </a:lnTo>
                <a:lnTo>
                  <a:pt x="4947" y="347"/>
                </a:lnTo>
                <a:cubicBezTo>
                  <a:pt x="4947" y="158"/>
                  <a:pt x="4789" y="1"/>
                  <a:pt x="4600" y="1"/>
                </a:cubicBezTo>
                <a:cubicBezTo>
                  <a:pt x="4411" y="1"/>
                  <a:pt x="4254" y="158"/>
                  <a:pt x="4254" y="347"/>
                </a:cubicBezTo>
                <a:lnTo>
                  <a:pt x="4254" y="1419"/>
                </a:lnTo>
                <a:lnTo>
                  <a:pt x="3529" y="1419"/>
                </a:lnTo>
                <a:lnTo>
                  <a:pt x="3529" y="347"/>
                </a:lnTo>
                <a:cubicBezTo>
                  <a:pt x="3529" y="158"/>
                  <a:pt x="3372" y="1"/>
                  <a:pt x="3183" y="1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3584;p58">
            <a:extLst>
              <a:ext uri="{FF2B5EF4-FFF2-40B4-BE49-F238E27FC236}">
                <a16:creationId xmlns:a16="http://schemas.microsoft.com/office/drawing/2014/main" id="{8F877FD7-F3BD-8444-A940-57725FA3A3E5}"/>
              </a:ext>
            </a:extLst>
          </p:cNvPr>
          <p:cNvSpPr/>
          <p:nvPr/>
        </p:nvSpPr>
        <p:spPr>
          <a:xfrm>
            <a:off x="1330907" y="3365582"/>
            <a:ext cx="149571" cy="146311"/>
          </a:xfrm>
          <a:custGeom>
            <a:avLst/>
            <a:gdLst/>
            <a:ahLst/>
            <a:cxnLst/>
            <a:rect l="l" t="t" r="r" b="b"/>
            <a:pathLst>
              <a:path w="5734" h="5609" extrusionOk="0">
                <a:moveTo>
                  <a:pt x="3182" y="757"/>
                </a:moveTo>
                <a:lnTo>
                  <a:pt x="3182" y="883"/>
                </a:lnTo>
                <a:cubicBezTo>
                  <a:pt x="3182" y="1041"/>
                  <a:pt x="3277" y="1167"/>
                  <a:pt x="3434" y="1198"/>
                </a:cubicBezTo>
                <a:cubicBezTo>
                  <a:pt x="3623" y="1261"/>
                  <a:pt x="3812" y="1387"/>
                  <a:pt x="3970" y="1513"/>
                </a:cubicBezTo>
                <a:cubicBezTo>
                  <a:pt x="4049" y="1553"/>
                  <a:pt x="4142" y="1593"/>
                  <a:pt x="4231" y="1593"/>
                </a:cubicBezTo>
                <a:cubicBezTo>
                  <a:pt x="4282" y="1593"/>
                  <a:pt x="4333" y="1579"/>
                  <a:pt x="4379" y="1545"/>
                </a:cubicBezTo>
                <a:lnTo>
                  <a:pt x="4505" y="1482"/>
                </a:lnTo>
                <a:lnTo>
                  <a:pt x="4852" y="2049"/>
                </a:lnTo>
                <a:lnTo>
                  <a:pt x="4726" y="2143"/>
                </a:lnTo>
                <a:cubicBezTo>
                  <a:pt x="4600" y="2206"/>
                  <a:pt x="4537" y="2364"/>
                  <a:pt x="4568" y="2490"/>
                </a:cubicBezTo>
                <a:cubicBezTo>
                  <a:pt x="4600" y="2710"/>
                  <a:pt x="4600" y="2899"/>
                  <a:pt x="4568" y="3120"/>
                </a:cubicBezTo>
                <a:cubicBezTo>
                  <a:pt x="4537" y="3277"/>
                  <a:pt x="4600" y="3403"/>
                  <a:pt x="4726" y="3466"/>
                </a:cubicBezTo>
                <a:lnTo>
                  <a:pt x="4852" y="3561"/>
                </a:lnTo>
                <a:lnTo>
                  <a:pt x="4505" y="4128"/>
                </a:lnTo>
                <a:lnTo>
                  <a:pt x="4379" y="4065"/>
                </a:lnTo>
                <a:cubicBezTo>
                  <a:pt x="4323" y="4037"/>
                  <a:pt x="4260" y="4021"/>
                  <a:pt x="4196" y="4021"/>
                </a:cubicBezTo>
                <a:cubicBezTo>
                  <a:pt x="4118" y="4021"/>
                  <a:pt x="4039" y="4044"/>
                  <a:pt x="3970" y="4097"/>
                </a:cubicBezTo>
                <a:cubicBezTo>
                  <a:pt x="3812" y="4254"/>
                  <a:pt x="3623" y="4349"/>
                  <a:pt x="3434" y="4412"/>
                </a:cubicBezTo>
                <a:cubicBezTo>
                  <a:pt x="3277" y="4475"/>
                  <a:pt x="3182" y="4632"/>
                  <a:pt x="3182" y="4727"/>
                </a:cubicBezTo>
                <a:lnTo>
                  <a:pt x="3182" y="4853"/>
                </a:lnTo>
                <a:lnTo>
                  <a:pt x="2489" y="4853"/>
                </a:lnTo>
                <a:lnTo>
                  <a:pt x="2489" y="4727"/>
                </a:lnTo>
                <a:cubicBezTo>
                  <a:pt x="2489" y="4569"/>
                  <a:pt x="2394" y="4475"/>
                  <a:pt x="2237" y="4412"/>
                </a:cubicBezTo>
                <a:cubicBezTo>
                  <a:pt x="2048" y="4349"/>
                  <a:pt x="1859" y="4223"/>
                  <a:pt x="1701" y="4097"/>
                </a:cubicBezTo>
                <a:cubicBezTo>
                  <a:pt x="1622" y="4057"/>
                  <a:pt x="1529" y="4017"/>
                  <a:pt x="1440" y="4017"/>
                </a:cubicBezTo>
                <a:cubicBezTo>
                  <a:pt x="1389" y="4017"/>
                  <a:pt x="1338" y="4030"/>
                  <a:pt x="1292" y="4065"/>
                </a:cubicBezTo>
                <a:lnTo>
                  <a:pt x="1166" y="4128"/>
                </a:lnTo>
                <a:lnTo>
                  <a:pt x="819" y="3561"/>
                </a:lnTo>
                <a:lnTo>
                  <a:pt x="945" y="3466"/>
                </a:lnTo>
                <a:cubicBezTo>
                  <a:pt x="1071" y="3403"/>
                  <a:pt x="1134" y="3246"/>
                  <a:pt x="1103" y="3120"/>
                </a:cubicBezTo>
                <a:cubicBezTo>
                  <a:pt x="1071" y="2899"/>
                  <a:pt x="1071" y="2710"/>
                  <a:pt x="1103" y="2490"/>
                </a:cubicBezTo>
                <a:cubicBezTo>
                  <a:pt x="1134" y="2332"/>
                  <a:pt x="1071" y="2206"/>
                  <a:pt x="945" y="2143"/>
                </a:cubicBezTo>
                <a:lnTo>
                  <a:pt x="819" y="2049"/>
                </a:lnTo>
                <a:lnTo>
                  <a:pt x="1166" y="1482"/>
                </a:lnTo>
                <a:lnTo>
                  <a:pt x="1292" y="1545"/>
                </a:lnTo>
                <a:cubicBezTo>
                  <a:pt x="1350" y="1589"/>
                  <a:pt x="1416" y="1612"/>
                  <a:pt x="1481" y="1612"/>
                </a:cubicBezTo>
                <a:cubicBezTo>
                  <a:pt x="1557" y="1612"/>
                  <a:pt x="1634" y="1581"/>
                  <a:pt x="1701" y="1513"/>
                </a:cubicBezTo>
                <a:cubicBezTo>
                  <a:pt x="1859" y="1356"/>
                  <a:pt x="2048" y="1261"/>
                  <a:pt x="2237" y="1198"/>
                </a:cubicBezTo>
                <a:cubicBezTo>
                  <a:pt x="2394" y="1167"/>
                  <a:pt x="2489" y="1009"/>
                  <a:pt x="2489" y="883"/>
                </a:cubicBezTo>
                <a:lnTo>
                  <a:pt x="2489" y="757"/>
                </a:lnTo>
                <a:close/>
                <a:moveTo>
                  <a:pt x="2174" y="1"/>
                </a:moveTo>
                <a:cubicBezTo>
                  <a:pt x="1953" y="1"/>
                  <a:pt x="1796" y="158"/>
                  <a:pt x="1796" y="347"/>
                </a:cubicBezTo>
                <a:lnTo>
                  <a:pt x="1796" y="599"/>
                </a:lnTo>
                <a:cubicBezTo>
                  <a:pt x="1701" y="631"/>
                  <a:pt x="1575" y="726"/>
                  <a:pt x="1481" y="789"/>
                </a:cubicBezTo>
                <a:lnTo>
                  <a:pt x="1292" y="663"/>
                </a:lnTo>
                <a:cubicBezTo>
                  <a:pt x="1242" y="643"/>
                  <a:pt x="1186" y="632"/>
                  <a:pt x="1129" y="632"/>
                </a:cubicBezTo>
                <a:cubicBezTo>
                  <a:pt x="1007" y="632"/>
                  <a:pt x="884" y="681"/>
                  <a:pt x="819" y="789"/>
                </a:cubicBezTo>
                <a:lnTo>
                  <a:pt x="126" y="2017"/>
                </a:lnTo>
                <a:cubicBezTo>
                  <a:pt x="32" y="2175"/>
                  <a:pt x="63" y="2395"/>
                  <a:pt x="221" y="2490"/>
                </a:cubicBezTo>
                <a:lnTo>
                  <a:pt x="441" y="2616"/>
                </a:lnTo>
                <a:lnTo>
                  <a:pt x="441" y="2994"/>
                </a:lnTo>
                <a:lnTo>
                  <a:pt x="221" y="3120"/>
                </a:lnTo>
                <a:cubicBezTo>
                  <a:pt x="95" y="3183"/>
                  <a:pt x="0" y="3435"/>
                  <a:pt x="126" y="3592"/>
                </a:cubicBezTo>
                <a:lnTo>
                  <a:pt x="819" y="4821"/>
                </a:lnTo>
                <a:cubicBezTo>
                  <a:pt x="879" y="4921"/>
                  <a:pt x="989" y="4983"/>
                  <a:pt x="1102" y="4983"/>
                </a:cubicBezTo>
                <a:cubicBezTo>
                  <a:pt x="1168" y="4983"/>
                  <a:pt x="1234" y="4962"/>
                  <a:pt x="1292" y="4916"/>
                </a:cubicBezTo>
                <a:lnTo>
                  <a:pt x="1481" y="4821"/>
                </a:lnTo>
                <a:cubicBezTo>
                  <a:pt x="1607" y="4884"/>
                  <a:pt x="1733" y="4979"/>
                  <a:pt x="1796" y="5010"/>
                </a:cubicBezTo>
                <a:lnTo>
                  <a:pt x="1796" y="5231"/>
                </a:lnTo>
                <a:cubicBezTo>
                  <a:pt x="1796" y="5451"/>
                  <a:pt x="1953" y="5609"/>
                  <a:pt x="2174" y="5609"/>
                </a:cubicBezTo>
                <a:lnTo>
                  <a:pt x="3592" y="5609"/>
                </a:lnTo>
                <a:cubicBezTo>
                  <a:pt x="3781" y="5609"/>
                  <a:pt x="3938" y="5451"/>
                  <a:pt x="3938" y="5231"/>
                </a:cubicBezTo>
                <a:lnTo>
                  <a:pt x="3938" y="5010"/>
                </a:lnTo>
                <a:cubicBezTo>
                  <a:pt x="4064" y="4979"/>
                  <a:pt x="4159" y="4884"/>
                  <a:pt x="4253" y="4821"/>
                </a:cubicBezTo>
                <a:lnTo>
                  <a:pt x="4442" y="4916"/>
                </a:lnTo>
                <a:cubicBezTo>
                  <a:pt x="4501" y="4951"/>
                  <a:pt x="4574" y="4969"/>
                  <a:pt x="4644" y="4969"/>
                </a:cubicBezTo>
                <a:cubicBezTo>
                  <a:pt x="4762" y="4969"/>
                  <a:pt x="4875" y="4920"/>
                  <a:pt x="4915" y="4821"/>
                </a:cubicBezTo>
                <a:lnTo>
                  <a:pt x="5639" y="3592"/>
                </a:lnTo>
                <a:cubicBezTo>
                  <a:pt x="5702" y="3435"/>
                  <a:pt x="5671" y="3246"/>
                  <a:pt x="5513" y="3120"/>
                </a:cubicBezTo>
                <a:lnTo>
                  <a:pt x="5324" y="2994"/>
                </a:lnTo>
                <a:lnTo>
                  <a:pt x="5324" y="2616"/>
                </a:lnTo>
                <a:lnTo>
                  <a:pt x="5513" y="2490"/>
                </a:lnTo>
                <a:cubicBezTo>
                  <a:pt x="5671" y="2395"/>
                  <a:pt x="5734" y="2175"/>
                  <a:pt x="5639" y="2017"/>
                </a:cubicBezTo>
                <a:lnTo>
                  <a:pt x="4915" y="789"/>
                </a:lnTo>
                <a:cubicBezTo>
                  <a:pt x="4872" y="681"/>
                  <a:pt x="4742" y="618"/>
                  <a:pt x="4614" y="618"/>
                </a:cubicBezTo>
                <a:cubicBezTo>
                  <a:pt x="4553" y="618"/>
                  <a:pt x="4493" y="632"/>
                  <a:pt x="4442" y="663"/>
                </a:cubicBezTo>
                <a:lnTo>
                  <a:pt x="4253" y="789"/>
                </a:lnTo>
                <a:cubicBezTo>
                  <a:pt x="4127" y="726"/>
                  <a:pt x="4001" y="631"/>
                  <a:pt x="3938" y="599"/>
                </a:cubicBezTo>
                <a:lnTo>
                  <a:pt x="3938" y="347"/>
                </a:lnTo>
                <a:cubicBezTo>
                  <a:pt x="3938" y="158"/>
                  <a:pt x="3781" y="1"/>
                  <a:pt x="3592" y="1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3648;p60">
            <a:extLst>
              <a:ext uri="{FF2B5EF4-FFF2-40B4-BE49-F238E27FC236}">
                <a16:creationId xmlns:a16="http://schemas.microsoft.com/office/drawing/2014/main" id="{DD1DD8EA-E9C5-B6E7-D54B-8CA3FAB0F119}"/>
              </a:ext>
            </a:extLst>
          </p:cNvPr>
          <p:cNvCxnSpPr>
            <a:cxnSpLocks/>
          </p:cNvCxnSpPr>
          <p:nvPr/>
        </p:nvCxnSpPr>
        <p:spPr>
          <a:xfrm>
            <a:off x="1395456" y="3731358"/>
            <a:ext cx="0" cy="24697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548;p35">
            <a:extLst>
              <a:ext uri="{FF2B5EF4-FFF2-40B4-BE49-F238E27FC236}">
                <a16:creationId xmlns:a16="http://schemas.microsoft.com/office/drawing/2014/main" id="{9C6DF3EE-7EB9-6EED-601C-9DA233E06061}"/>
              </a:ext>
            </a:extLst>
          </p:cNvPr>
          <p:cNvSpPr txBox="1"/>
          <p:nvPr/>
        </p:nvSpPr>
        <p:spPr>
          <a:xfrm>
            <a:off x="8514091" y="4563723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5" grpId="0"/>
      <p:bldP spid="66" grpId="0"/>
      <p:bldP spid="81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E7FBBB-70A7-4C12-819D-CF4AF94EF454}"/>
              </a:ext>
            </a:extLst>
          </p:cNvPr>
          <p:cNvSpPr txBox="1">
            <a:spLocks/>
          </p:cNvSpPr>
          <p:nvPr/>
        </p:nvSpPr>
        <p:spPr>
          <a:xfrm>
            <a:off x="1817373" y="1847870"/>
            <a:ext cx="6675325" cy="1098920"/>
          </a:xfrm>
          <a:prstGeom prst="rect">
            <a:avLst/>
          </a:prstGeom>
        </p:spPr>
        <p:txBody>
          <a:bodyPr lIns="27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>
              <a:spcBef>
                <a:spcPts val="0"/>
              </a:spcBef>
              <a:buClr>
                <a:srgbClr val="F0F7ED"/>
              </a:buClr>
              <a:buSzPts val="4000"/>
            </a:pPr>
            <a:r>
              <a:rPr lang="en" sz="4000" b="1" i="1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Merci pour votre attention !</a:t>
            </a:r>
            <a:endParaRPr lang="en-US" altLang="ko-KR" sz="4000" b="1" i="1" dirty="0">
              <a:solidFill>
                <a:schemeClr val="lt2"/>
              </a:solidFill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29185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2;p15">
            <a:extLst>
              <a:ext uri="{FF2B5EF4-FFF2-40B4-BE49-F238E27FC236}">
                <a16:creationId xmlns:a16="http://schemas.microsoft.com/office/drawing/2014/main" id="{0E24D4F3-20D7-1E80-2965-A32D912C77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0327" y="474197"/>
            <a:ext cx="6447065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600" i="1" dirty="0">
                <a:solidFill>
                  <a:srgbClr val="002060"/>
                </a:solidFill>
              </a:rPr>
              <a:t>Contexte du Projet</a:t>
            </a:r>
            <a:endParaRPr sz="3600" i="1" dirty="0">
              <a:solidFill>
                <a:srgbClr val="002060"/>
              </a:solidFill>
            </a:endParaRPr>
          </a:p>
        </p:txBody>
      </p:sp>
      <p:cxnSp>
        <p:nvCxnSpPr>
          <p:cNvPr id="5" name="Google Shape;153;p15">
            <a:extLst>
              <a:ext uri="{FF2B5EF4-FFF2-40B4-BE49-F238E27FC236}">
                <a16:creationId xmlns:a16="http://schemas.microsoft.com/office/drawing/2014/main" id="{35D381F1-9CBB-04C8-BB1D-15A36AEAC45E}"/>
              </a:ext>
            </a:extLst>
          </p:cNvPr>
          <p:cNvCxnSpPr/>
          <p:nvPr/>
        </p:nvCxnSpPr>
        <p:spPr>
          <a:xfrm flipH="1">
            <a:off x="889474" y="1523013"/>
            <a:ext cx="20646" cy="3369768"/>
          </a:xfrm>
          <a:prstGeom prst="straightConnector1">
            <a:avLst/>
          </a:prstGeom>
          <a:noFill/>
          <a:ln w="63500" cap="flat" cmpd="sng">
            <a:solidFill>
              <a:srgbClr val="C1F5C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158;p15">
            <a:extLst>
              <a:ext uri="{FF2B5EF4-FFF2-40B4-BE49-F238E27FC236}">
                <a16:creationId xmlns:a16="http://schemas.microsoft.com/office/drawing/2014/main" id="{594996EF-D8A3-9BF4-7ABB-CCAE9D75D3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8263" y="2662256"/>
            <a:ext cx="2480330" cy="20345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9;p15">
            <a:extLst>
              <a:ext uri="{FF2B5EF4-FFF2-40B4-BE49-F238E27FC236}">
                <a16:creationId xmlns:a16="http://schemas.microsoft.com/office/drawing/2014/main" id="{AE945C6F-A5A6-9844-1FA5-66D96397AF1B}"/>
              </a:ext>
            </a:extLst>
          </p:cNvPr>
          <p:cNvSpPr/>
          <p:nvPr/>
        </p:nvSpPr>
        <p:spPr>
          <a:xfrm rot="-5400000">
            <a:off x="316997" y="-19391"/>
            <a:ext cx="1441875" cy="1755900"/>
          </a:xfrm>
          <a:custGeom>
            <a:avLst/>
            <a:gdLst/>
            <a:ahLst/>
            <a:cxnLst/>
            <a:rect l="l" t="t" r="r" b="b"/>
            <a:pathLst>
              <a:path w="57675" h="70236" extrusionOk="0">
                <a:moveTo>
                  <a:pt x="28838" y="0"/>
                </a:moveTo>
                <a:cubicBezTo>
                  <a:pt x="12943" y="0"/>
                  <a:pt x="1" y="12942"/>
                  <a:pt x="1" y="28837"/>
                </a:cubicBezTo>
                <a:cubicBezTo>
                  <a:pt x="1" y="29480"/>
                  <a:pt x="525" y="30004"/>
                  <a:pt x="1167" y="30004"/>
                </a:cubicBezTo>
                <a:cubicBezTo>
                  <a:pt x="1810" y="30004"/>
                  <a:pt x="2322" y="29480"/>
                  <a:pt x="2322" y="28837"/>
                </a:cubicBezTo>
                <a:cubicBezTo>
                  <a:pt x="2322" y="14216"/>
                  <a:pt x="14217" y="2322"/>
                  <a:pt x="28838" y="2322"/>
                </a:cubicBezTo>
                <a:cubicBezTo>
                  <a:pt x="43458" y="2322"/>
                  <a:pt x="55353" y="14216"/>
                  <a:pt x="55353" y="28837"/>
                </a:cubicBezTo>
                <a:cubicBezTo>
                  <a:pt x="55353" y="43458"/>
                  <a:pt x="43458" y="55352"/>
                  <a:pt x="28838" y="55352"/>
                </a:cubicBezTo>
                <a:cubicBezTo>
                  <a:pt x="28195" y="55352"/>
                  <a:pt x="27671" y="55864"/>
                  <a:pt x="27671" y="56507"/>
                </a:cubicBezTo>
                <a:lnTo>
                  <a:pt x="27671" y="66282"/>
                </a:lnTo>
                <a:lnTo>
                  <a:pt x="22992" y="61603"/>
                </a:lnTo>
                <a:cubicBezTo>
                  <a:pt x="22765" y="61371"/>
                  <a:pt x="22471" y="61255"/>
                  <a:pt x="22175" y="61255"/>
                </a:cubicBezTo>
                <a:cubicBezTo>
                  <a:pt x="21878" y="61255"/>
                  <a:pt x="21581" y="61371"/>
                  <a:pt x="21349" y="61603"/>
                </a:cubicBezTo>
                <a:cubicBezTo>
                  <a:pt x="20896" y="62056"/>
                  <a:pt x="20896" y="62782"/>
                  <a:pt x="21349" y="63234"/>
                </a:cubicBezTo>
                <a:lnTo>
                  <a:pt x="28016" y="69902"/>
                </a:lnTo>
                <a:cubicBezTo>
                  <a:pt x="28242" y="70128"/>
                  <a:pt x="28540" y="70235"/>
                  <a:pt x="28838" y="70235"/>
                </a:cubicBezTo>
                <a:cubicBezTo>
                  <a:pt x="29135" y="70235"/>
                  <a:pt x="29421" y="70128"/>
                  <a:pt x="29659" y="69902"/>
                </a:cubicBezTo>
                <a:lnTo>
                  <a:pt x="36315" y="63234"/>
                </a:lnTo>
                <a:cubicBezTo>
                  <a:pt x="36767" y="62782"/>
                  <a:pt x="36767" y="62056"/>
                  <a:pt x="36315" y="61603"/>
                </a:cubicBezTo>
                <a:cubicBezTo>
                  <a:pt x="36089" y="61371"/>
                  <a:pt x="35791" y="61255"/>
                  <a:pt x="35493" y="61255"/>
                </a:cubicBezTo>
                <a:cubicBezTo>
                  <a:pt x="35196" y="61255"/>
                  <a:pt x="34898" y="61371"/>
                  <a:pt x="34672" y="61603"/>
                </a:cubicBezTo>
                <a:lnTo>
                  <a:pt x="29993" y="66270"/>
                </a:lnTo>
                <a:lnTo>
                  <a:pt x="29993" y="57650"/>
                </a:lnTo>
                <a:cubicBezTo>
                  <a:pt x="45363" y="57031"/>
                  <a:pt x="57675" y="44351"/>
                  <a:pt x="57675" y="28837"/>
                </a:cubicBezTo>
                <a:cubicBezTo>
                  <a:pt x="57675" y="12942"/>
                  <a:pt x="44732" y="0"/>
                  <a:pt x="28838" y="0"/>
                </a:cubicBezTo>
                <a:close/>
              </a:path>
            </a:pathLst>
          </a:custGeom>
          <a:solidFill>
            <a:srgbClr val="C1F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60;p15">
            <a:extLst>
              <a:ext uri="{FF2B5EF4-FFF2-40B4-BE49-F238E27FC236}">
                <a16:creationId xmlns:a16="http://schemas.microsoft.com/office/drawing/2014/main" id="{46D299A6-021D-85F7-F9C9-08CDC7797BF4}"/>
              </a:ext>
            </a:extLst>
          </p:cNvPr>
          <p:cNvSpPr/>
          <p:nvPr/>
        </p:nvSpPr>
        <p:spPr>
          <a:xfrm rot="-5400000">
            <a:off x="382426" y="340967"/>
            <a:ext cx="978725" cy="978700"/>
          </a:xfrm>
          <a:custGeom>
            <a:avLst/>
            <a:gdLst/>
            <a:ahLst/>
            <a:cxnLst/>
            <a:rect l="l" t="t" r="r" b="b"/>
            <a:pathLst>
              <a:path w="39149" h="39148" extrusionOk="0">
                <a:moveTo>
                  <a:pt x="19575" y="0"/>
                </a:moveTo>
                <a:cubicBezTo>
                  <a:pt x="8764" y="0"/>
                  <a:pt x="1" y="8763"/>
                  <a:pt x="1" y="19574"/>
                </a:cubicBezTo>
                <a:cubicBezTo>
                  <a:pt x="1" y="30385"/>
                  <a:pt x="8764" y="39148"/>
                  <a:pt x="19575" y="39148"/>
                </a:cubicBezTo>
                <a:cubicBezTo>
                  <a:pt x="30385" y="39148"/>
                  <a:pt x="39148" y="30385"/>
                  <a:pt x="39148" y="19574"/>
                </a:cubicBezTo>
                <a:cubicBezTo>
                  <a:pt x="39148" y="8763"/>
                  <a:pt x="30385" y="0"/>
                  <a:pt x="19575" y="0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206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1" name="Google Shape;161;p15">
            <a:extLst>
              <a:ext uri="{FF2B5EF4-FFF2-40B4-BE49-F238E27FC236}">
                <a16:creationId xmlns:a16="http://schemas.microsoft.com/office/drawing/2014/main" id="{7C94DD80-49E5-F7FA-68F2-1FE787DD91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10" y="423282"/>
            <a:ext cx="943329" cy="97399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7BE7295-CF5A-F7D3-384A-907549EBA3B2}"/>
              </a:ext>
            </a:extLst>
          </p:cNvPr>
          <p:cNvSpPr txBox="1"/>
          <p:nvPr/>
        </p:nvSpPr>
        <p:spPr>
          <a:xfrm>
            <a:off x="2000327" y="1348394"/>
            <a:ext cx="6348256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Réalisation d’ une application mobile pour l’affectation de stage dans le domaine informatique.</a:t>
            </a:r>
            <a:endParaRPr lang="fr-TN" sz="2000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Google Shape;142;p14">
            <a:extLst>
              <a:ext uri="{FF2B5EF4-FFF2-40B4-BE49-F238E27FC236}">
                <a16:creationId xmlns:a16="http://schemas.microsoft.com/office/drawing/2014/main" id="{3BF63E48-6660-2FE1-314E-22B15D40FD94}"/>
              </a:ext>
            </a:extLst>
          </p:cNvPr>
          <p:cNvSpPr txBox="1"/>
          <p:nvPr/>
        </p:nvSpPr>
        <p:spPr>
          <a:xfrm>
            <a:off x="868769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dirty="0"/>
          </a:p>
        </p:txBody>
      </p:sp>
      <p:grpSp>
        <p:nvGrpSpPr>
          <p:cNvPr id="146" name="Group 59">
            <a:extLst>
              <a:ext uri="{FF2B5EF4-FFF2-40B4-BE49-F238E27FC236}">
                <a16:creationId xmlns:a16="http://schemas.microsoft.com/office/drawing/2014/main" id="{F0AA6C25-91EB-080D-726C-CB11F15660F3}"/>
              </a:ext>
            </a:extLst>
          </p:cNvPr>
          <p:cNvGrpSpPr/>
          <p:nvPr/>
        </p:nvGrpSpPr>
        <p:grpSpPr>
          <a:xfrm>
            <a:off x="6264679" y="2793693"/>
            <a:ext cx="1989847" cy="1771668"/>
            <a:chOff x="7024643" y="1206562"/>
            <a:chExt cx="4638357" cy="4444876"/>
          </a:xfrm>
        </p:grpSpPr>
        <p:grpSp>
          <p:nvGrpSpPr>
            <p:cNvPr id="147" name="Group 60">
              <a:extLst>
                <a:ext uri="{FF2B5EF4-FFF2-40B4-BE49-F238E27FC236}">
                  <a16:creationId xmlns:a16="http://schemas.microsoft.com/office/drawing/2014/main" id="{DEE6FF53-65C2-A58F-05CF-C8514F12B079}"/>
                </a:ext>
              </a:extLst>
            </p:cNvPr>
            <p:cNvGrpSpPr/>
            <p:nvPr/>
          </p:nvGrpSpPr>
          <p:grpSpPr>
            <a:xfrm>
              <a:off x="8034130" y="1206562"/>
              <a:ext cx="3628870" cy="4444876"/>
              <a:chOff x="7889910" y="400867"/>
              <a:chExt cx="2491221" cy="3051409"/>
            </a:xfrm>
          </p:grpSpPr>
          <p:sp>
            <p:nvSpPr>
              <p:cNvPr id="157" name="Freeform: Shape 70">
                <a:extLst>
                  <a:ext uri="{FF2B5EF4-FFF2-40B4-BE49-F238E27FC236}">
                    <a16:creationId xmlns:a16="http://schemas.microsoft.com/office/drawing/2014/main" id="{B468C13C-7144-B625-F9D5-4F086AAA8B7D}"/>
                  </a:ext>
                </a:extLst>
              </p:cNvPr>
              <p:cNvSpPr/>
              <p:nvPr/>
            </p:nvSpPr>
            <p:spPr>
              <a:xfrm>
                <a:off x="8611209" y="665208"/>
                <a:ext cx="803463" cy="419242"/>
              </a:xfrm>
              <a:custGeom>
                <a:avLst/>
                <a:gdLst>
                  <a:gd name="connsiteX0" fmla="*/ 803464 w 803463"/>
                  <a:gd name="connsiteY0" fmla="*/ 419242 h 419242"/>
                  <a:gd name="connsiteX1" fmla="*/ 39735 w 803463"/>
                  <a:gd name="connsiteY1" fmla="*/ 419242 h 419242"/>
                  <a:gd name="connsiteX2" fmla="*/ 0 w 803463"/>
                  <a:gd name="connsiteY2" fmla="*/ 379507 h 419242"/>
                  <a:gd name="connsiteX3" fmla="*/ 0 w 803463"/>
                  <a:gd name="connsiteY3" fmla="*/ 0 h 419242"/>
                  <a:gd name="connsiteX4" fmla="*/ 803464 w 803463"/>
                  <a:gd name="connsiteY4" fmla="*/ 0 h 419242"/>
                  <a:gd name="connsiteX5" fmla="*/ 803464 w 803463"/>
                  <a:gd name="connsiteY5" fmla="*/ 419242 h 41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3463" h="419242">
                    <a:moveTo>
                      <a:pt x="803464" y="419242"/>
                    </a:moveTo>
                    <a:lnTo>
                      <a:pt x="39735" y="419242"/>
                    </a:lnTo>
                    <a:cubicBezTo>
                      <a:pt x="17847" y="419242"/>
                      <a:pt x="0" y="401395"/>
                      <a:pt x="0" y="379507"/>
                    </a:cubicBezTo>
                    <a:lnTo>
                      <a:pt x="0" y="0"/>
                    </a:lnTo>
                    <a:lnTo>
                      <a:pt x="803464" y="0"/>
                    </a:lnTo>
                    <a:lnTo>
                      <a:pt x="803464" y="419242"/>
                    </a:ln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71">
                <a:extLst>
                  <a:ext uri="{FF2B5EF4-FFF2-40B4-BE49-F238E27FC236}">
                    <a16:creationId xmlns:a16="http://schemas.microsoft.com/office/drawing/2014/main" id="{EDF4B245-BCA5-2062-A1EB-85920835A8F9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84906"/>
              </a:xfrm>
              <a:custGeom>
                <a:avLst/>
                <a:gdLst>
                  <a:gd name="connsiteX0" fmla="*/ 810198 w 1562813"/>
                  <a:gd name="connsiteY0" fmla="*/ 0 h 484906"/>
                  <a:gd name="connsiteX1" fmla="*/ 0 w 1562813"/>
                  <a:gd name="connsiteY1" fmla="*/ 142441 h 484906"/>
                  <a:gd name="connsiteX2" fmla="*/ 851954 w 1562813"/>
                  <a:gd name="connsiteY2" fmla="*/ 484907 h 484906"/>
                  <a:gd name="connsiteX3" fmla="*/ 1562814 w 1562813"/>
                  <a:gd name="connsiteY3" fmla="*/ 125604 h 4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84906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51954" y="484907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1D222D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72">
                <a:extLst>
                  <a:ext uri="{FF2B5EF4-FFF2-40B4-BE49-F238E27FC236}">
                    <a16:creationId xmlns:a16="http://schemas.microsoft.com/office/drawing/2014/main" id="{97F8FBAC-47A4-CAB0-E239-961804EFDCB2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03415"/>
              </a:xfrm>
              <a:custGeom>
                <a:avLst/>
                <a:gdLst>
                  <a:gd name="connsiteX0" fmla="*/ 810198 w 1562813"/>
                  <a:gd name="connsiteY0" fmla="*/ 0 h 403415"/>
                  <a:gd name="connsiteX1" fmla="*/ 0 w 1562813"/>
                  <a:gd name="connsiteY1" fmla="*/ 142441 h 403415"/>
                  <a:gd name="connsiteX2" fmla="*/ 873506 w 1562813"/>
                  <a:gd name="connsiteY2" fmla="*/ 403416 h 403415"/>
                  <a:gd name="connsiteX3" fmla="*/ 1562814 w 1562813"/>
                  <a:gd name="connsiteY3" fmla="*/ 125604 h 40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03415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73506" y="403416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33333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73">
                <a:extLst>
                  <a:ext uri="{FF2B5EF4-FFF2-40B4-BE49-F238E27FC236}">
                    <a16:creationId xmlns:a16="http://schemas.microsoft.com/office/drawing/2014/main" id="{4CFD7075-F313-FF42-DD20-E78ECAF1C45F}"/>
                  </a:ext>
                </a:extLst>
              </p:cNvPr>
              <p:cNvSpPr/>
              <p:nvPr/>
            </p:nvSpPr>
            <p:spPr>
              <a:xfrm>
                <a:off x="8620847" y="1071088"/>
                <a:ext cx="802153" cy="970922"/>
              </a:xfrm>
              <a:custGeom>
                <a:avLst/>
                <a:gdLst>
                  <a:gd name="connsiteX0" fmla="*/ 801907 w 802153"/>
                  <a:gd name="connsiteY0" fmla="*/ 249755 h 970922"/>
                  <a:gd name="connsiteX1" fmla="*/ 768233 w 802153"/>
                  <a:gd name="connsiteY1" fmla="*/ 215744 h 970922"/>
                  <a:gd name="connsiteX2" fmla="*/ 755437 w 802153"/>
                  <a:gd name="connsiteY2" fmla="*/ 230897 h 970922"/>
                  <a:gd name="connsiteX3" fmla="*/ 744661 w 802153"/>
                  <a:gd name="connsiteY3" fmla="*/ 262551 h 970922"/>
                  <a:gd name="connsiteX4" fmla="*/ 728834 w 802153"/>
                  <a:gd name="connsiteY4" fmla="*/ 271643 h 970922"/>
                  <a:gd name="connsiteX5" fmla="*/ 721763 w 802153"/>
                  <a:gd name="connsiteY5" fmla="*/ 250091 h 970922"/>
                  <a:gd name="connsiteX6" fmla="*/ 727824 w 802153"/>
                  <a:gd name="connsiteY6" fmla="*/ 106303 h 970922"/>
                  <a:gd name="connsiteX7" fmla="*/ 695497 w 802153"/>
                  <a:gd name="connsiteY7" fmla="*/ 11679 h 970922"/>
                  <a:gd name="connsiteX8" fmla="*/ 683037 w 802153"/>
                  <a:gd name="connsiteY8" fmla="*/ 7301 h 970922"/>
                  <a:gd name="connsiteX9" fmla="*/ 131793 w 802153"/>
                  <a:gd name="connsiteY9" fmla="*/ 903 h 970922"/>
                  <a:gd name="connsiteX10" fmla="*/ 103506 w 802153"/>
                  <a:gd name="connsiteY10" fmla="*/ 7638 h 970922"/>
                  <a:gd name="connsiteX11" fmla="*/ 77241 w 802153"/>
                  <a:gd name="connsiteY11" fmla="*/ 55792 h 970922"/>
                  <a:gd name="connsiteX12" fmla="*/ 70843 w 802153"/>
                  <a:gd name="connsiteY12" fmla="*/ 130548 h 970922"/>
                  <a:gd name="connsiteX13" fmla="*/ 74884 w 802153"/>
                  <a:gd name="connsiteY13" fmla="*/ 242683 h 970922"/>
                  <a:gd name="connsiteX14" fmla="*/ 66128 w 802153"/>
                  <a:gd name="connsiteY14" fmla="*/ 271643 h 970922"/>
                  <a:gd name="connsiteX15" fmla="*/ 53332 w 802153"/>
                  <a:gd name="connsiteY15" fmla="*/ 263224 h 970922"/>
                  <a:gd name="connsiteX16" fmla="*/ 43567 w 802153"/>
                  <a:gd name="connsiteY16" fmla="*/ 236285 h 970922"/>
                  <a:gd name="connsiteX17" fmla="*/ 31781 w 802153"/>
                  <a:gd name="connsiteY17" fmla="*/ 221805 h 970922"/>
                  <a:gd name="connsiteX18" fmla="*/ 1474 w 802153"/>
                  <a:gd name="connsiteY18" fmla="*/ 240326 h 970922"/>
                  <a:gd name="connsiteX19" fmla="*/ 36158 w 802153"/>
                  <a:gd name="connsiteY19" fmla="*/ 425197 h 970922"/>
                  <a:gd name="connsiteX20" fmla="*/ 59730 w 802153"/>
                  <a:gd name="connsiteY20" fmla="*/ 455167 h 970922"/>
                  <a:gd name="connsiteX21" fmla="*/ 102833 w 802153"/>
                  <a:gd name="connsiteY21" fmla="*/ 527903 h 970922"/>
                  <a:gd name="connsiteX22" fmla="*/ 162099 w 802153"/>
                  <a:gd name="connsiteY22" fmla="*/ 654180 h 970922"/>
                  <a:gd name="connsiteX23" fmla="*/ 170518 w 802153"/>
                  <a:gd name="connsiteY23" fmla="*/ 673038 h 970922"/>
                  <a:gd name="connsiteX24" fmla="*/ 170518 w 802153"/>
                  <a:gd name="connsiteY24" fmla="*/ 777428 h 970922"/>
                  <a:gd name="connsiteX25" fmla="*/ 385359 w 802153"/>
                  <a:gd name="connsiteY25" fmla="*/ 967349 h 970922"/>
                  <a:gd name="connsiteX26" fmla="*/ 405563 w 802153"/>
                  <a:gd name="connsiteY26" fmla="*/ 964319 h 970922"/>
                  <a:gd name="connsiteX27" fmla="*/ 620067 w 802153"/>
                  <a:gd name="connsiteY27" fmla="*/ 778101 h 970922"/>
                  <a:gd name="connsiteX28" fmla="*/ 619730 w 802153"/>
                  <a:gd name="connsiteY28" fmla="*/ 722539 h 970922"/>
                  <a:gd name="connsiteX29" fmla="*/ 650373 w 802153"/>
                  <a:gd name="connsiteY29" fmla="*/ 645425 h 970922"/>
                  <a:gd name="connsiteX30" fmla="*/ 694487 w 802153"/>
                  <a:gd name="connsiteY30" fmla="*/ 560230 h 970922"/>
                  <a:gd name="connsiteX31" fmla="*/ 750386 w 802153"/>
                  <a:gd name="connsiteY31" fmla="*/ 446075 h 970922"/>
                  <a:gd name="connsiteX32" fmla="*/ 775304 w 802153"/>
                  <a:gd name="connsiteY32" fmla="*/ 413074 h 970922"/>
                  <a:gd name="connsiteX33" fmla="*/ 801907 w 802153"/>
                  <a:gd name="connsiteY33" fmla="*/ 249755 h 970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02153" h="970922">
                    <a:moveTo>
                      <a:pt x="801907" y="249755"/>
                    </a:moveTo>
                    <a:cubicBezTo>
                      <a:pt x="801233" y="225173"/>
                      <a:pt x="793152" y="217428"/>
                      <a:pt x="768233" y="215744"/>
                    </a:cubicBezTo>
                    <a:cubicBezTo>
                      <a:pt x="758804" y="216417"/>
                      <a:pt x="757457" y="224499"/>
                      <a:pt x="755437" y="230897"/>
                    </a:cubicBezTo>
                    <a:cubicBezTo>
                      <a:pt x="752069" y="241336"/>
                      <a:pt x="748702" y="252112"/>
                      <a:pt x="744661" y="262551"/>
                    </a:cubicBezTo>
                    <a:cubicBezTo>
                      <a:pt x="741630" y="269622"/>
                      <a:pt x="736579" y="273327"/>
                      <a:pt x="728834" y="271643"/>
                    </a:cubicBezTo>
                    <a:cubicBezTo>
                      <a:pt x="721426" y="269959"/>
                      <a:pt x="721763" y="252785"/>
                      <a:pt x="721763" y="250091"/>
                    </a:cubicBezTo>
                    <a:cubicBezTo>
                      <a:pt x="725130" y="202274"/>
                      <a:pt x="729508" y="154457"/>
                      <a:pt x="727824" y="106303"/>
                    </a:cubicBezTo>
                    <a:cubicBezTo>
                      <a:pt x="726477" y="71956"/>
                      <a:pt x="720416" y="38281"/>
                      <a:pt x="695497" y="11679"/>
                    </a:cubicBezTo>
                    <a:cubicBezTo>
                      <a:pt x="691793" y="8985"/>
                      <a:pt x="687415" y="7301"/>
                      <a:pt x="683037" y="7301"/>
                    </a:cubicBezTo>
                    <a:cubicBezTo>
                      <a:pt x="654414" y="6291"/>
                      <a:pt x="147283" y="3934"/>
                      <a:pt x="131793" y="903"/>
                    </a:cubicBezTo>
                    <a:cubicBezTo>
                      <a:pt x="122027" y="-1117"/>
                      <a:pt x="111588" y="-107"/>
                      <a:pt x="103506" y="7638"/>
                    </a:cubicBezTo>
                    <a:cubicBezTo>
                      <a:pt x="90710" y="21781"/>
                      <a:pt x="82965" y="38281"/>
                      <a:pt x="77241" y="55792"/>
                    </a:cubicBezTo>
                    <a:cubicBezTo>
                      <a:pt x="69159" y="80374"/>
                      <a:pt x="70169" y="105966"/>
                      <a:pt x="70843" y="130548"/>
                    </a:cubicBezTo>
                    <a:cubicBezTo>
                      <a:pt x="71853" y="167927"/>
                      <a:pt x="69159" y="205642"/>
                      <a:pt x="74884" y="242683"/>
                    </a:cubicBezTo>
                    <a:cubicBezTo>
                      <a:pt x="75894" y="248071"/>
                      <a:pt x="73536" y="270969"/>
                      <a:pt x="66128" y="271643"/>
                    </a:cubicBezTo>
                    <a:cubicBezTo>
                      <a:pt x="59393" y="272316"/>
                      <a:pt x="55689" y="268949"/>
                      <a:pt x="53332" y="263224"/>
                    </a:cubicBezTo>
                    <a:cubicBezTo>
                      <a:pt x="49291" y="254469"/>
                      <a:pt x="47271" y="245377"/>
                      <a:pt x="43567" y="236285"/>
                    </a:cubicBezTo>
                    <a:cubicBezTo>
                      <a:pt x="41209" y="230561"/>
                      <a:pt x="40536" y="222816"/>
                      <a:pt x="31781" y="221805"/>
                    </a:cubicBezTo>
                    <a:cubicBezTo>
                      <a:pt x="9219" y="220122"/>
                      <a:pt x="2821" y="223489"/>
                      <a:pt x="1474" y="240326"/>
                    </a:cubicBezTo>
                    <a:cubicBezTo>
                      <a:pt x="-3577" y="304980"/>
                      <a:pt x="3494" y="367614"/>
                      <a:pt x="36158" y="425197"/>
                    </a:cubicBezTo>
                    <a:cubicBezTo>
                      <a:pt x="42220" y="435972"/>
                      <a:pt x="47607" y="448095"/>
                      <a:pt x="59730" y="455167"/>
                    </a:cubicBezTo>
                    <a:cubicBezTo>
                      <a:pt x="87343" y="471330"/>
                      <a:pt x="100812" y="495239"/>
                      <a:pt x="102833" y="527903"/>
                    </a:cubicBezTo>
                    <a:cubicBezTo>
                      <a:pt x="105527" y="577404"/>
                      <a:pt x="122027" y="621853"/>
                      <a:pt x="162099" y="654180"/>
                    </a:cubicBezTo>
                    <a:cubicBezTo>
                      <a:pt x="168161" y="659232"/>
                      <a:pt x="170518" y="664956"/>
                      <a:pt x="170518" y="673038"/>
                    </a:cubicBezTo>
                    <a:cubicBezTo>
                      <a:pt x="170181" y="707722"/>
                      <a:pt x="170518" y="742407"/>
                      <a:pt x="170518" y="777428"/>
                    </a:cubicBezTo>
                    <a:cubicBezTo>
                      <a:pt x="180620" y="796285"/>
                      <a:pt x="367174" y="950512"/>
                      <a:pt x="385359" y="967349"/>
                    </a:cubicBezTo>
                    <a:cubicBezTo>
                      <a:pt x="393104" y="974421"/>
                      <a:pt x="399502" y="969707"/>
                      <a:pt x="405563" y="964319"/>
                    </a:cubicBezTo>
                    <a:cubicBezTo>
                      <a:pt x="428798" y="943441"/>
                      <a:pt x="615353" y="786520"/>
                      <a:pt x="620067" y="778101"/>
                    </a:cubicBezTo>
                    <a:cubicBezTo>
                      <a:pt x="620067" y="759580"/>
                      <a:pt x="621750" y="741060"/>
                      <a:pt x="619730" y="722539"/>
                    </a:cubicBezTo>
                    <a:cubicBezTo>
                      <a:pt x="616363" y="690885"/>
                      <a:pt x="624108" y="666640"/>
                      <a:pt x="650373" y="645425"/>
                    </a:cubicBezTo>
                    <a:cubicBezTo>
                      <a:pt x="676303" y="624547"/>
                      <a:pt x="695497" y="595251"/>
                      <a:pt x="694487" y="560230"/>
                    </a:cubicBezTo>
                    <a:cubicBezTo>
                      <a:pt x="693476" y="511739"/>
                      <a:pt x="714018" y="475371"/>
                      <a:pt x="750386" y="446075"/>
                    </a:cubicBezTo>
                    <a:cubicBezTo>
                      <a:pt x="761498" y="436983"/>
                      <a:pt x="769916" y="426207"/>
                      <a:pt x="775304" y="413074"/>
                    </a:cubicBezTo>
                    <a:cubicBezTo>
                      <a:pt x="796856" y="361216"/>
                      <a:pt x="803591" y="305990"/>
                      <a:pt x="801907" y="249755"/>
                    </a:cubicBezTo>
                    <a:close/>
                  </a:path>
                </a:pathLst>
              </a:custGeom>
              <a:solidFill>
                <a:srgbClr val="FDC69A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74">
                <a:extLst>
                  <a:ext uri="{FF2B5EF4-FFF2-40B4-BE49-F238E27FC236}">
                    <a16:creationId xmlns:a16="http://schemas.microsoft.com/office/drawing/2014/main" id="{49C92CBE-E773-7853-0013-16F10BFD13EB}"/>
                  </a:ext>
                </a:extLst>
              </p:cNvPr>
              <p:cNvSpPr/>
              <p:nvPr/>
            </p:nvSpPr>
            <p:spPr>
              <a:xfrm>
                <a:off x="7889910" y="2011835"/>
                <a:ext cx="2491221" cy="1440441"/>
              </a:xfrm>
              <a:custGeom>
                <a:avLst/>
                <a:gdLst>
                  <a:gd name="connsiteX0" fmla="*/ 2431942 w 2491221"/>
                  <a:gd name="connsiteY0" fmla="*/ 1045244 h 1440441"/>
                  <a:gd name="connsiteX1" fmla="*/ 2260541 w 2491221"/>
                  <a:gd name="connsiteY1" fmla="*/ 674829 h 1440441"/>
                  <a:gd name="connsiteX2" fmla="*/ 1929188 w 2491221"/>
                  <a:gd name="connsiteY2" fmla="*/ 130656 h 1440441"/>
                  <a:gd name="connsiteX3" fmla="*/ 1903596 w 2491221"/>
                  <a:gd name="connsiteY3" fmla="*/ 110788 h 1440441"/>
                  <a:gd name="connsiteX4" fmla="*/ 1650030 w 2491221"/>
                  <a:gd name="connsiteY4" fmla="*/ 31317 h 1440441"/>
                  <a:gd name="connsiteX5" fmla="*/ 1526446 w 2491221"/>
                  <a:gd name="connsiteY5" fmla="*/ 0 h 1440441"/>
                  <a:gd name="connsiteX6" fmla="*/ 1534528 w 2491221"/>
                  <a:gd name="connsiteY6" fmla="*/ 26603 h 1440441"/>
                  <a:gd name="connsiteX7" fmla="*/ 1526109 w 2491221"/>
                  <a:gd name="connsiteY7" fmla="*/ 44113 h 1440441"/>
                  <a:gd name="connsiteX8" fmla="*/ 1442261 w 2491221"/>
                  <a:gd name="connsiteY8" fmla="*/ 69032 h 1440441"/>
                  <a:gd name="connsiteX9" fmla="*/ 1431149 w 2491221"/>
                  <a:gd name="connsiteY9" fmla="*/ 72736 h 1440441"/>
                  <a:gd name="connsiteX10" fmla="*/ 1421720 w 2491221"/>
                  <a:gd name="connsiteY10" fmla="*/ 81491 h 1440441"/>
                  <a:gd name="connsiteX11" fmla="*/ 1430475 w 2491221"/>
                  <a:gd name="connsiteY11" fmla="*/ 90247 h 1440441"/>
                  <a:gd name="connsiteX12" fmla="*/ 1443271 w 2491221"/>
                  <a:gd name="connsiteY12" fmla="*/ 94287 h 1440441"/>
                  <a:gd name="connsiteX13" fmla="*/ 1504895 w 2491221"/>
                  <a:gd name="connsiteY13" fmla="*/ 111124 h 1440441"/>
                  <a:gd name="connsiteX14" fmla="*/ 1509946 w 2491221"/>
                  <a:gd name="connsiteY14" fmla="*/ 127625 h 1440441"/>
                  <a:gd name="connsiteX15" fmla="*/ 1457414 w 2491221"/>
                  <a:gd name="connsiteY15" fmla="*/ 188912 h 1440441"/>
                  <a:gd name="connsiteX16" fmla="*/ 1154348 w 2491221"/>
                  <a:gd name="connsiteY16" fmla="*/ 540469 h 1440441"/>
                  <a:gd name="connsiteX17" fmla="*/ 1121347 w 2491221"/>
                  <a:gd name="connsiteY17" fmla="*/ 541142 h 1440441"/>
                  <a:gd name="connsiteX18" fmla="*/ 732411 w 2491221"/>
                  <a:gd name="connsiteY18" fmla="*/ 127625 h 1440441"/>
                  <a:gd name="connsiteX19" fmla="*/ 737462 w 2491221"/>
                  <a:gd name="connsiteY19" fmla="*/ 109441 h 1440441"/>
                  <a:gd name="connsiteX20" fmla="*/ 778208 w 2491221"/>
                  <a:gd name="connsiteY20" fmla="*/ 94287 h 1440441"/>
                  <a:gd name="connsiteX21" fmla="*/ 815923 w 2491221"/>
                  <a:gd name="connsiteY21" fmla="*/ 78797 h 1440441"/>
                  <a:gd name="connsiteX22" fmla="*/ 795382 w 2491221"/>
                  <a:gd name="connsiteY22" fmla="*/ 69032 h 1440441"/>
                  <a:gd name="connsiteX23" fmla="*/ 726687 w 2491221"/>
                  <a:gd name="connsiteY23" fmla="*/ 46470 h 1440441"/>
                  <a:gd name="connsiteX24" fmla="*/ 714901 w 2491221"/>
                  <a:gd name="connsiteY24" fmla="*/ 18521 h 1440441"/>
                  <a:gd name="connsiteX25" fmla="*/ 714564 w 2491221"/>
                  <a:gd name="connsiteY25" fmla="*/ 7408 h 1440441"/>
                  <a:gd name="connsiteX26" fmla="*/ 324618 w 2491221"/>
                  <a:gd name="connsiteY26" fmla="*/ 119880 h 1440441"/>
                  <a:gd name="connsiteX27" fmla="*/ 311148 w 2491221"/>
                  <a:gd name="connsiteY27" fmla="*/ 131329 h 1440441"/>
                  <a:gd name="connsiteX28" fmla="*/ 232688 w 2491221"/>
                  <a:gd name="connsiteY28" fmla="*/ 320241 h 1440441"/>
                  <a:gd name="connsiteX29" fmla="*/ 0 w 2491221"/>
                  <a:gd name="connsiteY29" fmla="*/ 956344 h 1440441"/>
                  <a:gd name="connsiteX30" fmla="*/ 1636897 w 2491221"/>
                  <a:gd name="connsiteY30" fmla="*/ 966783 h 1440441"/>
                  <a:gd name="connsiteX31" fmla="*/ 1636897 w 2491221"/>
                  <a:gd name="connsiteY31" fmla="*/ 968467 h 1440441"/>
                  <a:gd name="connsiteX32" fmla="*/ 1643295 w 2491221"/>
                  <a:gd name="connsiteY32" fmla="*/ 1258064 h 1440441"/>
                  <a:gd name="connsiteX33" fmla="*/ 1674275 w 2491221"/>
                  <a:gd name="connsiteY33" fmla="*/ 1256717 h 1440441"/>
                  <a:gd name="connsiteX34" fmla="*/ 1687072 w 2491221"/>
                  <a:gd name="connsiteY34" fmla="*/ 1268503 h 1440441"/>
                  <a:gd name="connsiteX35" fmla="*/ 1702898 w 2491221"/>
                  <a:gd name="connsiteY35" fmla="*/ 1294769 h 1440441"/>
                  <a:gd name="connsiteX36" fmla="*/ 1954781 w 2491221"/>
                  <a:gd name="connsiteY36" fmla="*/ 1376597 h 1440441"/>
                  <a:gd name="connsiteX37" fmla="*/ 2491209 w 2491221"/>
                  <a:gd name="connsiteY37" fmla="*/ 1437884 h 1440441"/>
                  <a:gd name="connsiteX38" fmla="*/ 2431942 w 2491221"/>
                  <a:gd name="connsiteY38" fmla="*/ 1045244 h 144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491221" h="1440441">
                    <a:moveTo>
                      <a:pt x="2431942" y="1045244"/>
                    </a:moveTo>
                    <a:cubicBezTo>
                      <a:pt x="2387156" y="916272"/>
                      <a:pt x="2325869" y="794709"/>
                      <a:pt x="2260541" y="674829"/>
                    </a:cubicBezTo>
                    <a:cubicBezTo>
                      <a:pt x="2158845" y="487937"/>
                      <a:pt x="2046711" y="307781"/>
                      <a:pt x="1929188" y="130656"/>
                    </a:cubicBezTo>
                    <a:cubicBezTo>
                      <a:pt x="1922453" y="120553"/>
                      <a:pt x="1914708" y="114829"/>
                      <a:pt x="1903596" y="110788"/>
                    </a:cubicBezTo>
                    <a:cubicBezTo>
                      <a:pt x="1819747" y="82165"/>
                      <a:pt x="1735562" y="54889"/>
                      <a:pt x="1650030" y="31317"/>
                    </a:cubicBezTo>
                    <a:cubicBezTo>
                      <a:pt x="1608948" y="19868"/>
                      <a:pt x="1568539" y="7072"/>
                      <a:pt x="1526446" y="0"/>
                    </a:cubicBezTo>
                    <a:cubicBezTo>
                      <a:pt x="1523415" y="10439"/>
                      <a:pt x="1530487" y="18184"/>
                      <a:pt x="1534528" y="26603"/>
                    </a:cubicBezTo>
                    <a:cubicBezTo>
                      <a:pt x="1539579" y="37041"/>
                      <a:pt x="1537559" y="41756"/>
                      <a:pt x="1526109" y="44113"/>
                    </a:cubicBezTo>
                    <a:cubicBezTo>
                      <a:pt x="1497486" y="50174"/>
                      <a:pt x="1470547" y="61624"/>
                      <a:pt x="1442261" y="69032"/>
                    </a:cubicBezTo>
                    <a:cubicBezTo>
                      <a:pt x="1438557" y="70042"/>
                      <a:pt x="1434516" y="71052"/>
                      <a:pt x="1431149" y="72736"/>
                    </a:cubicBezTo>
                    <a:cubicBezTo>
                      <a:pt x="1427108" y="74420"/>
                      <a:pt x="1422057" y="76777"/>
                      <a:pt x="1421720" y="81491"/>
                    </a:cubicBezTo>
                    <a:cubicBezTo>
                      <a:pt x="1421383" y="86879"/>
                      <a:pt x="1426434" y="88563"/>
                      <a:pt x="1430475" y="90247"/>
                    </a:cubicBezTo>
                    <a:cubicBezTo>
                      <a:pt x="1434516" y="91930"/>
                      <a:pt x="1438894" y="92940"/>
                      <a:pt x="1443271" y="94287"/>
                    </a:cubicBezTo>
                    <a:cubicBezTo>
                      <a:pt x="1463812" y="99339"/>
                      <a:pt x="1484017" y="107084"/>
                      <a:pt x="1504895" y="111124"/>
                    </a:cubicBezTo>
                    <a:cubicBezTo>
                      <a:pt x="1517691" y="113482"/>
                      <a:pt x="1517691" y="118533"/>
                      <a:pt x="1509946" y="127625"/>
                    </a:cubicBezTo>
                    <a:cubicBezTo>
                      <a:pt x="1492435" y="148166"/>
                      <a:pt x="1474925" y="168707"/>
                      <a:pt x="1457414" y="188912"/>
                    </a:cubicBezTo>
                    <a:cubicBezTo>
                      <a:pt x="1356729" y="306434"/>
                      <a:pt x="1254360" y="422610"/>
                      <a:pt x="1154348" y="540469"/>
                    </a:cubicBezTo>
                    <a:cubicBezTo>
                      <a:pt x="1138857" y="558653"/>
                      <a:pt x="1137847" y="558990"/>
                      <a:pt x="1121347" y="541142"/>
                    </a:cubicBezTo>
                    <a:cubicBezTo>
                      <a:pt x="1091040" y="507805"/>
                      <a:pt x="782922" y="181167"/>
                      <a:pt x="732411" y="127625"/>
                    </a:cubicBezTo>
                    <a:cubicBezTo>
                      <a:pt x="721972" y="116512"/>
                      <a:pt x="727023" y="113145"/>
                      <a:pt x="737462" y="109441"/>
                    </a:cubicBezTo>
                    <a:cubicBezTo>
                      <a:pt x="750932" y="104390"/>
                      <a:pt x="765075" y="100012"/>
                      <a:pt x="778208" y="94287"/>
                    </a:cubicBezTo>
                    <a:cubicBezTo>
                      <a:pt x="790331" y="88900"/>
                      <a:pt x="804811" y="88226"/>
                      <a:pt x="815923" y="78797"/>
                    </a:cubicBezTo>
                    <a:cubicBezTo>
                      <a:pt x="809188" y="73073"/>
                      <a:pt x="802117" y="71389"/>
                      <a:pt x="795382" y="69032"/>
                    </a:cubicBezTo>
                    <a:cubicBezTo>
                      <a:pt x="772483" y="61624"/>
                      <a:pt x="749585" y="54215"/>
                      <a:pt x="726687" y="46470"/>
                    </a:cubicBezTo>
                    <a:cubicBezTo>
                      <a:pt x="712207" y="41756"/>
                      <a:pt x="702105" y="35021"/>
                      <a:pt x="714901" y="18521"/>
                    </a:cubicBezTo>
                    <a:cubicBezTo>
                      <a:pt x="717595" y="15153"/>
                      <a:pt x="716921" y="11113"/>
                      <a:pt x="714564" y="7408"/>
                    </a:cubicBezTo>
                    <a:cubicBezTo>
                      <a:pt x="582898" y="39399"/>
                      <a:pt x="453253" y="78461"/>
                      <a:pt x="324618" y="119880"/>
                    </a:cubicBezTo>
                    <a:cubicBezTo>
                      <a:pt x="318557" y="121900"/>
                      <a:pt x="313842" y="124594"/>
                      <a:pt x="311148" y="131329"/>
                    </a:cubicBezTo>
                    <a:cubicBezTo>
                      <a:pt x="285220" y="194299"/>
                      <a:pt x="258954" y="257270"/>
                      <a:pt x="232688" y="320241"/>
                    </a:cubicBezTo>
                    <a:cubicBezTo>
                      <a:pt x="238413" y="325628"/>
                      <a:pt x="0" y="956344"/>
                      <a:pt x="0" y="956344"/>
                    </a:cubicBezTo>
                    <a:cubicBezTo>
                      <a:pt x="0" y="956344"/>
                      <a:pt x="1640938" y="943211"/>
                      <a:pt x="1636897" y="966783"/>
                    </a:cubicBezTo>
                    <a:cubicBezTo>
                      <a:pt x="1636897" y="967457"/>
                      <a:pt x="1636897" y="967793"/>
                      <a:pt x="1636897" y="968467"/>
                    </a:cubicBezTo>
                    <a:cubicBezTo>
                      <a:pt x="1636560" y="1046254"/>
                      <a:pt x="1634540" y="1252003"/>
                      <a:pt x="1643295" y="1258064"/>
                    </a:cubicBezTo>
                    <a:cubicBezTo>
                      <a:pt x="1651377" y="1263788"/>
                      <a:pt x="1663836" y="1258401"/>
                      <a:pt x="1674275" y="1256717"/>
                    </a:cubicBezTo>
                    <a:cubicBezTo>
                      <a:pt x="1684041" y="1255370"/>
                      <a:pt x="1688418" y="1259074"/>
                      <a:pt x="1687072" y="1268503"/>
                    </a:cubicBezTo>
                    <a:cubicBezTo>
                      <a:pt x="1685051" y="1281972"/>
                      <a:pt x="1692459" y="1289381"/>
                      <a:pt x="1702898" y="1294769"/>
                    </a:cubicBezTo>
                    <a:cubicBezTo>
                      <a:pt x="1713000" y="1299820"/>
                      <a:pt x="1879014" y="1359760"/>
                      <a:pt x="1954781" y="1376597"/>
                    </a:cubicBezTo>
                    <a:cubicBezTo>
                      <a:pt x="1997210" y="1386025"/>
                      <a:pt x="2489862" y="1454384"/>
                      <a:pt x="2491209" y="1437884"/>
                    </a:cubicBezTo>
                    <a:cubicBezTo>
                      <a:pt x="2492219" y="1430812"/>
                      <a:pt x="2433963" y="1050968"/>
                      <a:pt x="2431942" y="1045244"/>
                    </a:cubicBez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75">
                <a:extLst>
                  <a:ext uri="{FF2B5EF4-FFF2-40B4-BE49-F238E27FC236}">
                    <a16:creationId xmlns:a16="http://schemas.microsoft.com/office/drawing/2014/main" id="{6B16E3AE-1A4F-3E7C-3ED6-D7EF84C02410}"/>
                  </a:ext>
                </a:extLst>
              </p:cNvPr>
              <p:cNvSpPr/>
              <p:nvPr/>
            </p:nvSpPr>
            <p:spPr>
              <a:xfrm>
                <a:off x="8594498" y="1960685"/>
                <a:ext cx="842152" cy="613967"/>
              </a:xfrm>
              <a:custGeom>
                <a:avLst/>
                <a:gdLst>
                  <a:gd name="connsiteX0" fmla="*/ 839705 w 842152"/>
                  <a:gd name="connsiteY0" fmla="*/ 84823 h 613967"/>
                  <a:gd name="connsiteX1" fmla="*/ 795592 w 842152"/>
                  <a:gd name="connsiteY1" fmla="*/ 23537 h 613967"/>
                  <a:gd name="connsiteX2" fmla="*/ 687162 w 842152"/>
                  <a:gd name="connsiteY2" fmla="*/ 5353 h 613967"/>
                  <a:gd name="connsiteX3" fmla="*/ 668641 w 842152"/>
                  <a:gd name="connsiteY3" fmla="*/ 5016 h 613967"/>
                  <a:gd name="connsiteX4" fmla="*/ 658875 w 842152"/>
                  <a:gd name="connsiteY4" fmla="*/ 20506 h 613967"/>
                  <a:gd name="connsiteX5" fmla="*/ 540006 w 842152"/>
                  <a:gd name="connsiteY5" fmla="*/ 257908 h 613967"/>
                  <a:gd name="connsiteX6" fmla="*/ 488148 w 842152"/>
                  <a:gd name="connsiteY6" fmla="*/ 187866 h 613967"/>
                  <a:gd name="connsiteX7" fmla="*/ 427198 w 842152"/>
                  <a:gd name="connsiteY7" fmla="*/ 101997 h 613967"/>
                  <a:gd name="connsiteX8" fmla="*/ 415075 w 842152"/>
                  <a:gd name="connsiteY8" fmla="*/ 101997 h 613967"/>
                  <a:gd name="connsiteX9" fmla="*/ 355135 w 842152"/>
                  <a:gd name="connsiteY9" fmla="*/ 187530 h 613967"/>
                  <a:gd name="connsiteX10" fmla="*/ 353788 w 842152"/>
                  <a:gd name="connsiteY10" fmla="*/ 186519 h 613967"/>
                  <a:gd name="connsiteX11" fmla="*/ 332910 w 842152"/>
                  <a:gd name="connsiteY11" fmla="*/ 207397 h 613967"/>
                  <a:gd name="connsiteX12" fmla="*/ 304287 w 842152"/>
                  <a:gd name="connsiteY12" fmla="*/ 245449 h 613967"/>
                  <a:gd name="connsiteX13" fmla="*/ 297889 w 842152"/>
                  <a:gd name="connsiteY13" fmla="*/ 239051 h 613967"/>
                  <a:gd name="connsiteX14" fmla="*/ 201918 w 842152"/>
                  <a:gd name="connsiteY14" fmla="*/ 64282 h 613967"/>
                  <a:gd name="connsiteX15" fmla="*/ 173969 w 842152"/>
                  <a:gd name="connsiteY15" fmla="*/ 12761 h 613967"/>
                  <a:gd name="connsiteX16" fmla="*/ 148040 w 842152"/>
                  <a:gd name="connsiteY16" fmla="*/ 4006 h 613967"/>
                  <a:gd name="connsiteX17" fmla="*/ 49374 w 842152"/>
                  <a:gd name="connsiteY17" fmla="*/ 23200 h 613967"/>
                  <a:gd name="connsiteX18" fmla="*/ 10313 w 842152"/>
                  <a:gd name="connsiteY18" fmla="*/ 57884 h 613967"/>
                  <a:gd name="connsiteX19" fmla="*/ 26476 w 842152"/>
                  <a:gd name="connsiteY19" fmla="*/ 104355 h 613967"/>
                  <a:gd name="connsiteX20" fmla="*/ 101906 w 842152"/>
                  <a:gd name="connsiteY20" fmla="*/ 129273 h 613967"/>
                  <a:gd name="connsiteX21" fmla="*/ 35905 w 842152"/>
                  <a:gd name="connsiteY21" fmla="*/ 153182 h 613967"/>
                  <a:gd name="connsiteX22" fmla="*/ 27823 w 842152"/>
                  <a:gd name="connsiteY22" fmla="*/ 185846 h 613967"/>
                  <a:gd name="connsiteX23" fmla="*/ 424504 w 842152"/>
                  <a:gd name="connsiteY23" fmla="*/ 608119 h 613967"/>
                  <a:gd name="connsiteX24" fmla="*/ 444708 w 842152"/>
                  <a:gd name="connsiteY24" fmla="*/ 607109 h 613967"/>
                  <a:gd name="connsiteX25" fmla="*/ 812766 w 842152"/>
                  <a:gd name="connsiteY25" fmla="*/ 178438 h 613967"/>
                  <a:gd name="connsiteX26" fmla="*/ 806705 w 842152"/>
                  <a:gd name="connsiteY26" fmla="*/ 157560 h 613967"/>
                  <a:gd name="connsiteX27" fmla="*/ 717468 w 842152"/>
                  <a:gd name="connsiteY27" fmla="*/ 132977 h 613967"/>
                  <a:gd name="connsiteX28" fmla="*/ 832970 w 842152"/>
                  <a:gd name="connsiteY28" fmla="*/ 97956 h 613967"/>
                  <a:gd name="connsiteX29" fmla="*/ 839705 w 842152"/>
                  <a:gd name="connsiteY29" fmla="*/ 84823 h 61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42152" h="613967">
                    <a:moveTo>
                      <a:pt x="839705" y="84823"/>
                    </a:moveTo>
                    <a:cubicBezTo>
                      <a:pt x="833307" y="73711"/>
                      <a:pt x="811082" y="26231"/>
                      <a:pt x="795592" y="23537"/>
                    </a:cubicBezTo>
                    <a:cubicBezTo>
                      <a:pt x="759561" y="17475"/>
                      <a:pt x="723193" y="11414"/>
                      <a:pt x="687162" y="5353"/>
                    </a:cubicBezTo>
                    <a:cubicBezTo>
                      <a:pt x="681100" y="-2392"/>
                      <a:pt x="675039" y="-1045"/>
                      <a:pt x="668641" y="5016"/>
                    </a:cubicBezTo>
                    <a:cubicBezTo>
                      <a:pt x="664263" y="9394"/>
                      <a:pt x="661569" y="15118"/>
                      <a:pt x="658875" y="20506"/>
                    </a:cubicBezTo>
                    <a:cubicBezTo>
                      <a:pt x="618466" y="99303"/>
                      <a:pt x="578731" y="178438"/>
                      <a:pt x="540006" y="257908"/>
                    </a:cubicBezTo>
                    <a:cubicBezTo>
                      <a:pt x="522832" y="234673"/>
                      <a:pt x="505658" y="211438"/>
                      <a:pt x="488148" y="187866"/>
                    </a:cubicBezTo>
                    <a:cubicBezTo>
                      <a:pt x="467943" y="159243"/>
                      <a:pt x="447402" y="130620"/>
                      <a:pt x="427198" y="101997"/>
                    </a:cubicBezTo>
                    <a:cubicBezTo>
                      <a:pt x="422820" y="95599"/>
                      <a:pt x="419789" y="95262"/>
                      <a:pt x="415075" y="101997"/>
                    </a:cubicBezTo>
                    <a:cubicBezTo>
                      <a:pt x="395207" y="130620"/>
                      <a:pt x="375003" y="158906"/>
                      <a:pt x="355135" y="187530"/>
                    </a:cubicBezTo>
                    <a:cubicBezTo>
                      <a:pt x="354798" y="187193"/>
                      <a:pt x="354125" y="186856"/>
                      <a:pt x="353788" y="186519"/>
                    </a:cubicBezTo>
                    <a:cubicBezTo>
                      <a:pt x="343012" y="189550"/>
                      <a:pt x="338972" y="199652"/>
                      <a:pt x="332910" y="207397"/>
                    </a:cubicBezTo>
                    <a:cubicBezTo>
                      <a:pt x="323145" y="219857"/>
                      <a:pt x="315063" y="234000"/>
                      <a:pt x="304287" y="245449"/>
                    </a:cubicBezTo>
                    <a:cubicBezTo>
                      <a:pt x="300246" y="244102"/>
                      <a:pt x="299236" y="241408"/>
                      <a:pt x="297889" y="239051"/>
                    </a:cubicBezTo>
                    <a:cubicBezTo>
                      <a:pt x="265562" y="181131"/>
                      <a:pt x="234582" y="122202"/>
                      <a:pt x="201918" y="64282"/>
                    </a:cubicBezTo>
                    <a:cubicBezTo>
                      <a:pt x="192489" y="47109"/>
                      <a:pt x="183734" y="29598"/>
                      <a:pt x="173969" y="12761"/>
                    </a:cubicBezTo>
                    <a:cubicBezTo>
                      <a:pt x="166224" y="-1045"/>
                      <a:pt x="159825" y="-2729"/>
                      <a:pt x="148040" y="4006"/>
                    </a:cubicBezTo>
                    <a:cubicBezTo>
                      <a:pt x="115039" y="10404"/>
                      <a:pt x="82375" y="17475"/>
                      <a:pt x="49374" y="23200"/>
                    </a:cubicBezTo>
                    <a:cubicBezTo>
                      <a:pt x="39609" y="24884"/>
                      <a:pt x="17384" y="45762"/>
                      <a:pt x="10313" y="57884"/>
                    </a:cubicBezTo>
                    <a:cubicBezTo>
                      <a:pt x="-6524" y="86170"/>
                      <a:pt x="-3831" y="93579"/>
                      <a:pt x="26476" y="104355"/>
                    </a:cubicBezTo>
                    <a:cubicBezTo>
                      <a:pt x="30180" y="105701"/>
                      <a:pt x="78671" y="121192"/>
                      <a:pt x="101906" y="129273"/>
                    </a:cubicBezTo>
                    <a:cubicBezTo>
                      <a:pt x="77324" y="136345"/>
                      <a:pt x="56783" y="145437"/>
                      <a:pt x="35905" y="153182"/>
                    </a:cubicBezTo>
                    <a:cubicBezTo>
                      <a:pt x="14690" y="160927"/>
                      <a:pt x="13006" y="169009"/>
                      <a:pt x="27823" y="185846"/>
                    </a:cubicBezTo>
                    <a:cubicBezTo>
                      <a:pt x="72610" y="236357"/>
                      <a:pt x="387799" y="567373"/>
                      <a:pt x="424504" y="608119"/>
                    </a:cubicBezTo>
                    <a:cubicBezTo>
                      <a:pt x="432585" y="616874"/>
                      <a:pt x="438310" y="615190"/>
                      <a:pt x="444708" y="607109"/>
                    </a:cubicBezTo>
                    <a:cubicBezTo>
                      <a:pt x="454137" y="595323"/>
                      <a:pt x="747101" y="255214"/>
                      <a:pt x="812766" y="178438"/>
                    </a:cubicBezTo>
                    <a:cubicBezTo>
                      <a:pt x="826236" y="162611"/>
                      <a:pt x="826572" y="162947"/>
                      <a:pt x="806705" y="157560"/>
                    </a:cubicBezTo>
                    <a:cubicBezTo>
                      <a:pt x="777745" y="149815"/>
                      <a:pt x="749122" y="141733"/>
                      <a:pt x="717468" y="132977"/>
                    </a:cubicBezTo>
                    <a:cubicBezTo>
                      <a:pt x="722519" y="130284"/>
                      <a:pt x="797276" y="107385"/>
                      <a:pt x="832970" y="97956"/>
                    </a:cubicBezTo>
                    <a:cubicBezTo>
                      <a:pt x="842399" y="95599"/>
                      <a:pt x="844420" y="93242"/>
                      <a:pt x="839705" y="848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76">
                <a:extLst>
                  <a:ext uri="{FF2B5EF4-FFF2-40B4-BE49-F238E27FC236}">
                    <a16:creationId xmlns:a16="http://schemas.microsoft.com/office/drawing/2014/main" id="{FFA5296B-6BEE-4B17-FD67-568AB2949337}"/>
                  </a:ext>
                </a:extLst>
              </p:cNvPr>
              <p:cNvSpPr/>
              <p:nvPr/>
            </p:nvSpPr>
            <p:spPr>
              <a:xfrm>
                <a:off x="8620510" y="1071787"/>
                <a:ext cx="414221" cy="800660"/>
              </a:xfrm>
              <a:custGeom>
                <a:avLst/>
                <a:gdLst>
                  <a:gd name="connsiteX0" fmla="*/ 162099 w 414221"/>
                  <a:gd name="connsiteY0" fmla="*/ 654491 h 800660"/>
                  <a:gd name="connsiteX1" fmla="*/ 102833 w 414221"/>
                  <a:gd name="connsiteY1" fmla="*/ 528213 h 800660"/>
                  <a:gd name="connsiteX2" fmla="*/ 59730 w 414221"/>
                  <a:gd name="connsiteY2" fmla="*/ 455477 h 800660"/>
                  <a:gd name="connsiteX3" fmla="*/ 36158 w 414221"/>
                  <a:gd name="connsiteY3" fmla="*/ 425507 h 800660"/>
                  <a:gd name="connsiteX4" fmla="*/ 1474 w 414221"/>
                  <a:gd name="connsiteY4" fmla="*/ 240637 h 800660"/>
                  <a:gd name="connsiteX5" fmla="*/ 31781 w 414221"/>
                  <a:gd name="connsiteY5" fmla="*/ 222116 h 800660"/>
                  <a:gd name="connsiteX6" fmla="*/ 43567 w 414221"/>
                  <a:gd name="connsiteY6" fmla="*/ 236596 h 800660"/>
                  <a:gd name="connsiteX7" fmla="*/ 53332 w 414221"/>
                  <a:gd name="connsiteY7" fmla="*/ 263535 h 800660"/>
                  <a:gd name="connsiteX8" fmla="*/ 66128 w 414221"/>
                  <a:gd name="connsiteY8" fmla="*/ 271954 h 800660"/>
                  <a:gd name="connsiteX9" fmla="*/ 74884 w 414221"/>
                  <a:gd name="connsiteY9" fmla="*/ 259831 h 800660"/>
                  <a:gd name="connsiteX10" fmla="*/ 74884 w 414221"/>
                  <a:gd name="connsiteY10" fmla="*/ 242994 h 800660"/>
                  <a:gd name="connsiteX11" fmla="*/ 70843 w 414221"/>
                  <a:gd name="connsiteY11" fmla="*/ 130859 h 800660"/>
                  <a:gd name="connsiteX12" fmla="*/ 77241 w 414221"/>
                  <a:gd name="connsiteY12" fmla="*/ 56103 h 800660"/>
                  <a:gd name="connsiteX13" fmla="*/ 91721 w 414221"/>
                  <a:gd name="connsiteY13" fmla="*/ 6939 h 800660"/>
                  <a:gd name="connsiteX14" fmla="*/ 131793 w 414221"/>
                  <a:gd name="connsiteY14" fmla="*/ 1214 h 800660"/>
                  <a:gd name="connsiteX15" fmla="*/ 178600 w 414221"/>
                  <a:gd name="connsiteY15" fmla="*/ 3571 h 800660"/>
                  <a:gd name="connsiteX16" fmla="*/ 410614 w 414221"/>
                  <a:gd name="connsiteY16" fmla="*/ 6939 h 800660"/>
                  <a:gd name="connsiteX17" fmla="*/ 403543 w 414221"/>
                  <a:gd name="connsiteY17" fmla="*/ 800300 h 800660"/>
                  <a:gd name="connsiteX18" fmla="*/ 279622 w 414221"/>
                  <a:gd name="connsiteY18" fmla="*/ 765279 h 800660"/>
                  <a:gd name="connsiteX19" fmla="*/ 162099 w 414221"/>
                  <a:gd name="connsiteY19" fmla="*/ 654491 h 800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4221" h="800660">
                    <a:moveTo>
                      <a:pt x="162099" y="654491"/>
                    </a:moveTo>
                    <a:cubicBezTo>
                      <a:pt x="122027" y="621827"/>
                      <a:pt x="105527" y="577714"/>
                      <a:pt x="102833" y="528213"/>
                    </a:cubicBezTo>
                    <a:cubicBezTo>
                      <a:pt x="100812" y="495550"/>
                      <a:pt x="87343" y="471641"/>
                      <a:pt x="59730" y="455477"/>
                    </a:cubicBezTo>
                    <a:cubicBezTo>
                      <a:pt x="47607" y="448406"/>
                      <a:pt x="42556" y="436283"/>
                      <a:pt x="36158" y="425507"/>
                    </a:cubicBezTo>
                    <a:cubicBezTo>
                      <a:pt x="3494" y="367925"/>
                      <a:pt x="-3577" y="305291"/>
                      <a:pt x="1474" y="240637"/>
                    </a:cubicBezTo>
                    <a:cubicBezTo>
                      <a:pt x="2821" y="223463"/>
                      <a:pt x="8882" y="220432"/>
                      <a:pt x="31781" y="222116"/>
                    </a:cubicBezTo>
                    <a:cubicBezTo>
                      <a:pt x="40536" y="222789"/>
                      <a:pt x="41209" y="230535"/>
                      <a:pt x="43567" y="236596"/>
                    </a:cubicBezTo>
                    <a:cubicBezTo>
                      <a:pt x="47271" y="245351"/>
                      <a:pt x="49291" y="254780"/>
                      <a:pt x="53332" y="263535"/>
                    </a:cubicBezTo>
                    <a:cubicBezTo>
                      <a:pt x="56026" y="269260"/>
                      <a:pt x="59730" y="272627"/>
                      <a:pt x="66128" y="271954"/>
                    </a:cubicBezTo>
                    <a:cubicBezTo>
                      <a:pt x="73537" y="271280"/>
                      <a:pt x="74547" y="265556"/>
                      <a:pt x="74884" y="259831"/>
                    </a:cubicBezTo>
                    <a:cubicBezTo>
                      <a:pt x="75220" y="254106"/>
                      <a:pt x="75557" y="248382"/>
                      <a:pt x="74884" y="242994"/>
                    </a:cubicBezTo>
                    <a:cubicBezTo>
                      <a:pt x="69159" y="205616"/>
                      <a:pt x="72190" y="168237"/>
                      <a:pt x="70843" y="130859"/>
                    </a:cubicBezTo>
                    <a:cubicBezTo>
                      <a:pt x="70169" y="105940"/>
                      <a:pt x="69159" y="80348"/>
                      <a:pt x="77241" y="56103"/>
                    </a:cubicBezTo>
                    <a:cubicBezTo>
                      <a:pt x="82965" y="38592"/>
                      <a:pt x="79261" y="20745"/>
                      <a:pt x="91721" y="6939"/>
                    </a:cubicBezTo>
                    <a:cubicBezTo>
                      <a:pt x="99802" y="-1143"/>
                      <a:pt x="121690" y="-806"/>
                      <a:pt x="131793" y="1214"/>
                    </a:cubicBezTo>
                    <a:cubicBezTo>
                      <a:pt x="147283" y="4245"/>
                      <a:pt x="163110" y="3571"/>
                      <a:pt x="178600" y="3571"/>
                    </a:cubicBezTo>
                    <a:cubicBezTo>
                      <a:pt x="304541" y="3571"/>
                      <a:pt x="416002" y="11316"/>
                      <a:pt x="410614" y="6939"/>
                    </a:cubicBezTo>
                    <a:cubicBezTo>
                      <a:pt x="419369" y="17378"/>
                      <a:pt x="410277" y="799290"/>
                      <a:pt x="403543" y="800300"/>
                    </a:cubicBezTo>
                    <a:cubicBezTo>
                      <a:pt x="346633" y="801984"/>
                      <a:pt x="312959" y="798953"/>
                      <a:pt x="279622" y="765279"/>
                    </a:cubicBezTo>
                    <a:cubicBezTo>
                      <a:pt x="256050" y="740023"/>
                      <a:pt x="168161" y="659542"/>
                      <a:pt x="162099" y="654491"/>
                    </a:cubicBezTo>
                    <a:close/>
                  </a:path>
                </a:pathLst>
              </a:custGeom>
              <a:solidFill>
                <a:srgbClr val="EEC8A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77">
                <a:extLst>
                  <a:ext uri="{FF2B5EF4-FFF2-40B4-BE49-F238E27FC236}">
                    <a16:creationId xmlns:a16="http://schemas.microsoft.com/office/drawing/2014/main" id="{F10EFC23-5DE0-8EA3-B064-3F50D3F51C43}"/>
                  </a:ext>
                </a:extLst>
              </p:cNvPr>
              <p:cNvSpPr/>
              <p:nvPr/>
            </p:nvSpPr>
            <p:spPr>
              <a:xfrm>
                <a:off x="9024053" y="1077662"/>
                <a:ext cx="398610" cy="793450"/>
              </a:xfrm>
              <a:custGeom>
                <a:avLst/>
                <a:gdLst>
                  <a:gd name="connsiteX0" fmla="*/ 0 w 398610"/>
                  <a:gd name="connsiteY0" fmla="*/ 793415 h 793450"/>
                  <a:gd name="connsiteX1" fmla="*/ 7071 w 398610"/>
                  <a:gd name="connsiteY1" fmla="*/ 54 h 793450"/>
                  <a:gd name="connsiteX2" fmla="*/ 279495 w 398610"/>
                  <a:gd name="connsiteY2" fmla="*/ 727 h 793450"/>
                  <a:gd name="connsiteX3" fmla="*/ 291954 w 398610"/>
                  <a:gd name="connsiteY3" fmla="*/ 5105 h 793450"/>
                  <a:gd name="connsiteX4" fmla="*/ 324281 w 398610"/>
                  <a:gd name="connsiteY4" fmla="*/ 99729 h 793450"/>
                  <a:gd name="connsiteX5" fmla="*/ 318220 w 398610"/>
                  <a:gd name="connsiteY5" fmla="*/ 243517 h 793450"/>
                  <a:gd name="connsiteX6" fmla="*/ 317883 w 398610"/>
                  <a:gd name="connsiteY6" fmla="*/ 251936 h 793450"/>
                  <a:gd name="connsiteX7" fmla="*/ 325292 w 398610"/>
                  <a:gd name="connsiteY7" fmla="*/ 265406 h 793450"/>
                  <a:gd name="connsiteX8" fmla="*/ 341118 w 398610"/>
                  <a:gd name="connsiteY8" fmla="*/ 256314 h 793450"/>
                  <a:gd name="connsiteX9" fmla="*/ 351894 w 398610"/>
                  <a:gd name="connsiteY9" fmla="*/ 224660 h 793450"/>
                  <a:gd name="connsiteX10" fmla="*/ 364690 w 398610"/>
                  <a:gd name="connsiteY10" fmla="*/ 209507 h 793450"/>
                  <a:gd name="connsiteX11" fmla="*/ 398364 w 398610"/>
                  <a:gd name="connsiteY11" fmla="*/ 243517 h 793450"/>
                  <a:gd name="connsiteX12" fmla="*/ 371425 w 398610"/>
                  <a:gd name="connsiteY12" fmla="*/ 407510 h 793450"/>
                  <a:gd name="connsiteX13" fmla="*/ 346506 w 398610"/>
                  <a:gd name="connsiteY13" fmla="*/ 440511 h 793450"/>
                  <a:gd name="connsiteX14" fmla="*/ 290607 w 398610"/>
                  <a:gd name="connsiteY14" fmla="*/ 554666 h 793450"/>
                  <a:gd name="connsiteX15" fmla="*/ 246494 w 398610"/>
                  <a:gd name="connsiteY15" fmla="*/ 639862 h 793450"/>
                  <a:gd name="connsiteX16" fmla="*/ 143115 w 398610"/>
                  <a:gd name="connsiteY16" fmla="*/ 735833 h 793450"/>
                  <a:gd name="connsiteX17" fmla="*/ 77787 w 398610"/>
                  <a:gd name="connsiteY17" fmla="*/ 783313 h 793450"/>
                  <a:gd name="connsiteX18" fmla="*/ 0 w 398610"/>
                  <a:gd name="connsiteY18" fmla="*/ 793415 h 79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610" h="793450">
                    <a:moveTo>
                      <a:pt x="0" y="793415"/>
                    </a:moveTo>
                    <a:cubicBezTo>
                      <a:pt x="0" y="779946"/>
                      <a:pt x="9092" y="37769"/>
                      <a:pt x="7071" y="54"/>
                    </a:cubicBezTo>
                    <a:cubicBezTo>
                      <a:pt x="66338" y="54"/>
                      <a:pt x="251209" y="-283"/>
                      <a:pt x="279495" y="727"/>
                    </a:cubicBezTo>
                    <a:cubicBezTo>
                      <a:pt x="283872" y="727"/>
                      <a:pt x="288250" y="2411"/>
                      <a:pt x="291954" y="5105"/>
                    </a:cubicBezTo>
                    <a:cubicBezTo>
                      <a:pt x="316873" y="31708"/>
                      <a:pt x="322934" y="65382"/>
                      <a:pt x="324281" y="99729"/>
                    </a:cubicBezTo>
                    <a:cubicBezTo>
                      <a:pt x="325965" y="147883"/>
                      <a:pt x="321924" y="195700"/>
                      <a:pt x="318220" y="243517"/>
                    </a:cubicBezTo>
                    <a:cubicBezTo>
                      <a:pt x="317883" y="246211"/>
                      <a:pt x="317883" y="249242"/>
                      <a:pt x="317883" y="251936"/>
                    </a:cubicBezTo>
                    <a:cubicBezTo>
                      <a:pt x="318220" y="257661"/>
                      <a:pt x="317883" y="263722"/>
                      <a:pt x="325292" y="265406"/>
                    </a:cubicBezTo>
                    <a:cubicBezTo>
                      <a:pt x="333037" y="267089"/>
                      <a:pt x="338088" y="263385"/>
                      <a:pt x="341118" y="256314"/>
                    </a:cubicBezTo>
                    <a:cubicBezTo>
                      <a:pt x="345496" y="245875"/>
                      <a:pt x="348527" y="235099"/>
                      <a:pt x="351894" y="224660"/>
                    </a:cubicBezTo>
                    <a:cubicBezTo>
                      <a:pt x="354251" y="217925"/>
                      <a:pt x="355262" y="210180"/>
                      <a:pt x="364690" y="209507"/>
                    </a:cubicBezTo>
                    <a:cubicBezTo>
                      <a:pt x="389609" y="210854"/>
                      <a:pt x="397691" y="218599"/>
                      <a:pt x="398364" y="243517"/>
                    </a:cubicBezTo>
                    <a:cubicBezTo>
                      <a:pt x="400048" y="300090"/>
                      <a:pt x="393313" y="354979"/>
                      <a:pt x="371425" y="407510"/>
                    </a:cubicBezTo>
                    <a:cubicBezTo>
                      <a:pt x="366037" y="420643"/>
                      <a:pt x="357619" y="431419"/>
                      <a:pt x="346506" y="440511"/>
                    </a:cubicBezTo>
                    <a:cubicBezTo>
                      <a:pt x="310138" y="469807"/>
                      <a:pt x="289597" y="506175"/>
                      <a:pt x="290607" y="554666"/>
                    </a:cubicBezTo>
                    <a:cubicBezTo>
                      <a:pt x="291281" y="589687"/>
                      <a:pt x="272087" y="618984"/>
                      <a:pt x="246494" y="639862"/>
                    </a:cubicBezTo>
                    <a:cubicBezTo>
                      <a:pt x="220228" y="661076"/>
                      <a:pt x="154901" y="716638"/>
                      <a:pt x="143115" y="735833"/>
                    </a:cubicBezTo>
                    <a:cubicBezTo>
                      <a:pt x="126951" y="762098"/>
                      <a:pt x="105400" y="772537"/>
                      <a:pt x="77787" y="783313"/>
                    </a:cubicBezTo>
                    <a:cubicBezTo>
                      <a:pt x="55899" y="791732"/>
                      <a:pt x="28286" y="793752"/>
                      <a:pt x="0" y="793415"/>
                    </a:cubicBezTo>
                    <a:close/>
                  </a:path>
                </a:pathLst>
              </a:custGeom>
              <a:solidFill>
                <a:srgbClr val="F8CEB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78">
                <a:extLst>
                  <a:ext uri="{FF2B5EF4-FFF2-40B4-BE49-F238E27FC236}">
                    <a16:creationId xmlns:a16="http://schemas.microsoft.com/office/drawing/2014/main" id="{B08463ED-3066-E806-956C-36EF73C5F164}"/>
                  </a:ext>
                </a:extLst>
              </p:cNvPr>
              <p:cNvSpPr/>
              <p:nvPr/>
            </p:nvSpPr>
            <p:spPr>
              <a:xfrm>
                <a:off x="8799447" y="2803430"/>
                <a:ext cx="735707" cy="470971"/>
              </a:xfrm>
              <a:custGeom>
                <a:avLst/>
                <a:gdLst>
                  <a:gd name="connsiteX0" fmla="*/ 75430 w 735707"/>
                  <a:gd name="connsiteY0" fmla="*/ 194045 h 470971"/>
                  <a:gd name="connsiteX1" fmla="*/ 0 w 735707"/>
                  <a:gd name="connsiteY1" fmla="*/ 152289 h 470971"/>
                  <a:gd name="connsiteX2" fmla="*/ 86879 w 735707"/>
                  <a:gd name="connsiteY2" fmla="*/ 109860 h 470971"/>
                  <a:gd name="connsiteX3" fmla="*/ 484570 w 735707"/>
                  <a:gd name="connsiteY3" fmla="*/ 114574 h 470971"/>
                  <a:gd name="connsiteX4" fmla="*/ 424967 w 735707"/>
                  <a:gd name="connsiteY4" fmla="*/ 86288 h 470971"/>
                  <a:gd name="connsiteX5" fmla="*/ 372772 w 735707"/>
                  <a:gd name="connsiteY5" fmla="*/ 75512 h 470971"/>
                  <a:gd name="connsiteX6" fmla="*/ 339435 w 735707"/>
                  <a:gd name="connsiteY6" fmla="*/ 14899 h 470971"/>
                  <a:gd name="connsiteX7" fmla="*/ 355935 w 735707"/>
                  <a:gd name="connsiteY7" fmla="*/ 1092 h 470971"/>
                  <a:gd name="connsiteX8" fmla="*/ 502080 w 735707"/>
                  <a:gd name="connsiteY8" fmla="*/ 16582 h 470971"/>
                  <a:gd name="connsiteX9" fmla="*/ 628695 w 735707"/>
                  <a:gd name="connsiteY9" fmla="*/ 75175 h 470971"/>
                  <a:gd name="connsiteX10" fmla="*/ 711197 w 735707"/>
                  <a:gd name="connsiteY10" fmla="*/ 144207 h 470971"/>
                  <a:gd name="connsiteX11" fmla="*/ 734432 w 735707"/>
                  <a:gd name="connsiteY11" fmla="*/ 171146 h 470971"/>
                  <a:gd name="connsiteX12" fmla="*/ 734432 w 735707"/>
                  <a:gd name="connsiteY12" fmla="*/ 283281 h 470971"/>
                  <a:gd name="connsiteX13" fmla="*/ 730054 w 735707"/>
                  <a:gd name="connsiteY13" fmla="*/ 435825 h 470971"/>
                  <a:gd name="connsiteX14" fmla="*/ 706819 w 735707"/>
                  <a:gd name="connsiteY14" fmla="*/ 434141 h 470971"/>
                  <a:gd name="connsiteX15" fmla="*/ 623644 w 735707"/>
                  <a:gd name="connsiteY15" fmla="*/ 453672 h 470971"/>
                  <a:gd name="connsiteX16" fmla="*/ 537102 w 735707"/>
                  <a:gd name="connsiteY16" fmla="*/ 470509 h 470971"/>
                  <a:gd name="connsiteX17" fmla="*/ 389272 w 735707"/>
                  <a:gd name="connsiteY17" fmla="*/ 470846 h 470971"/>
                  <a:gd name="connsiteX18" fmla="*/ 325965 w 735707"/>
                  <a:gd name="connsiteY18" fmla="*/ 463101 h 470971"/>
                  <a:gd name="connsiteX19" fmla="*/ 303403 w 735707"/>
                  <a:gd name="connsiteY19" fmla="*/ 394742 h 470971"/>
                  <a:gd name="connsiteX20" fmla="*/ 239760 w 735707"/>
                  <a:gd name="connsiteY20" fmla="*/ 342211 h 470971"/>
                  <a:gd name="connsiteX21" fmla="*/ 295658 w 735707"/>
                  <a:gd name="connsiteY21" fmla="*/ 291363 h 470971"/>
                  <a:gd name="connsiteX22" fmla="*/ 253566 w 735707"/>
                  <a:gd name="connsiteY22" fmla="*/ 278903 h 470971"/>
                  <a:gd name="connsiteX23" fmla="*/ 229657 w 735707"/>
                  <a:gd name="connsiteY23" fmla="*/ 238831 h 470971"/>
                  <a:gd name="connsiteX24" fmla="*/ 265015 w 735707"/>
                  <a:gd name="connsiteY24" fmla="*/ 208188 h 470971"/>
                  <a:gd name="connsiteX25" fmla="*/ 301383 w 735707"/>
                  <a:gd name="connsiteY25" fmla="*/ 202127 h 470971"/>
                  <a:gd name="connsiteX26" fmla="*/ 286903 w 735707"/>
                  <a:gd name="connsiteY26" fmla="*/ 195055 h 470971"/>
                  <a:gd name="connsiteX27" fmla="*/ 75430 w 735707"/>
                  <a:gd name="connsiteY27" fmla="*/ 194045 h 47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35707" h="470971">
                    <a:moveTo>
                      <a:pt x="75430" y="194045"/>
                    </a:moveTo>
                    <a:cubicBezTo>
                      <a:pt x="24582" y="193708"/>
                      <a:pt x="0" y="176198"/>
                      <a:pt x="0" y="152289"/>
                    </a:cubicBezTo>
                    <a:cubicBezTo>
                      <a:pt x="0" y="126360"/>
                      <a:pt x="21215" y="110196"/>
                      <a:pt x="86879" y="109860"/>
                    </a:cubicBezTo>
                    <a:cubicBezTo>
                      <a:pt x="108767" y="110196"/>
                      <a:pt x="371425" y="112890"/>
                      <a:pt x="484570" y="114574"/>
                    </a:cubicBezTo>
                    <a:cubicBezTo>
                      <a:pt x="466049" y="96390"/>
                      <a:pt x="447529" y="86961"/>
                      <a:pt x="424967" y="86288"/>
                    </a:cubicBezTo>
                    <a:cubicBezTo>
                      <a:pt x="406783" y="85614"/>
                      <a:pt x="389272" y="83257"/>
                      <a:pt x="372772" y="75512"/>
                    </a:cubicBezTo>
                    <a:cubicBezTo>
                      <a:pt x="348863" y="64063"/>
                      <a:pt x="336404" y="40828"/>
                      <a:pt x="339435" y="14899"/>
                    </a:cubicBezTo>
                    <a:cubicBezTo>
                      <a:pt x="340782" y="4797"/>
                      <a:pt x="346506" y="-2949"/>
                      <a:pt x="355935" y="1092"/>
                    </a:cubicBezTo>
                    <a:cubicBezTo>
                      <a:pt x="403079" y="20960"/>
                      <a:pt x="453590" y="9511"/>
                      <a:pt x="502080" y="16582"/>
                    </a:cubicBezTo>
                    <a:cubicBezTo>
                      <a:pt x="550571" y="23654"/>
                      <a:pt x="590307" y="47226"/>
                      <a:pt x="628695" y="75175"/>
                    </a:cubicBezTo>
                    <a:cubicBezTo>
                      <a:pt x="657655" y="96390"/>
                      <a:pt x="684257" y="120299"/>
                      <a:pt x="711197" y="144207"/>
                    </a:cubicBezTo>
                    <a:cubicBezTo>
                      <a:pt x="731401" y="164412"/>
                      <a:pt x="729717" y="159697"/>
                      <a:pt x="734432" y="171146"/>
                    </a:cubicBezTo>
                    <a:cubicBezTo>
                      <a:pt x="737126" y="208525"/>
                      <a:pt x="734769" y="245903"/>
                      <a:pt x="734432" y="283281"/>
                    </a:cubicBezTo>
                    <a:cubicBezTo>
                      <a:pt x="733758" y="334129"/>
                      <a:pt x="731738" y="384977"/>
                      <a:pt x="730054" y="435825"/>
                    </a:cubicBezTo>
                    <a:cubicBezTo>
                      <a:pt x="722309" y="435488"/>
                      <a:pt x="714227" y="435488"/>
                      <a:pt x="706819" y="434141"/>
                    </a:cubicBezTo>
                    <a:cubicBezTo>
                      <a:pt x="676512" y="429763"/>
                      <a:pt x="650583" y="443906"/>
                      <a:pt x="623644" y="453672"/>
                    </a:cubicBezTo>
                    <a:cubicBezTo>
                      <a:pt x="595695" y="463774"/>
                      <a:pt x="566735" y="469836"/>
                      <a:pt x="537102" y="470509"/>
                    </a:cubicBezTo>
                    <a:cubicBezTo>
                      <a:pt x="487938" y="471519"/>
                      <a:pt x="438437" y="470509"/>
                      <a:pt x="389272" y="470846"/>
                    </a:cubicBezTo>
                    <a:cubicBezTo>
                      <a:pt x="367721" y="471183"/>
                      <a:pt x="346843" y="466468"/>
                      <a:pt x="325965" y="463101"/>
                    </a:cubicBezTo>
                    <a:cubicBezTo>
                      <a:pt x="292965" y="457376"/>
                      <a:pt x="282862" y="419324"/>
                      <a:pt x="303403" y="394742"/>
                    </a:cubicBezTo>
                    <a:cubicBezTo>
                      <a:pt x="274444" y="386324"/>
                      <a:pt x="239760" y="383630"/>
                      <a:pt x="239760" y="342211"/>
                    </a:cubicBezTo>
                    <a:cubicBezTo>
                      <a:pt x="239760" y="308874"/>
                      <a:pt x="267709" y="302139"/>
                      <a:pt x="295658" y="291363"/>
                    </a:cubicBezTo>
                    <a:cubicBezTo>
                      <a:pt x="278485" y="289006"/>
                      <a:pt x="265689" y="284965"/>
                      <a:pt x="253566" y="278903"/>
                    </a:cubicBezTo>
                    <a:cubicBezTo>
                      <a:pt x="235045" y="269475"/>
                      <a:pt x="226963" y="254995"/>
                      <a:pt x="229657" y="238831"/>
                    </a:cubicBezTo>
                    <a:cubicBezTo>
                      <a:pt x="232351" y="223005"/>
                      <a:pt x="245484" y="211555"/>
                      <a:pt x="265015" y="208188"/>
                    </a:cubicBezTo>
                    <a:cubicBezTo>
                      <a:pt x="267709" y="207851"/>
                      <a:pt x="292965" y="205494"/>
                      <a:pt x="301383" y="202127"/>
                    </a:cubicBezTo>
                    <a:cubicBezTo>
                      <a:pt x="297679" y="199433"/>
                      <a:pt x="292965" y="196065"/>
                      <a:pt x="286903" y="195055"/>
                    </a:cubicBezTo>
                    <a:cubicBezTo>
                      <a:pt x="216188" y="194382"/>
                      <a:pt x="145809" y="194382"/>
                      <a:pt x="75430" y="194045"/>
                    </a:cubicBezTo>
                    <a:close/>
                  </a:path>
                </a:pathLst>
              </a:cu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79">
                <a:extLst>
                  <a:ext uri="{FF2B5EF4-FFF2-40B4-BE49-F238E27FC236}">
                    <a16:creationId xmlns:a16="http://schemas.microsoft.com/office/drawing/2014/main" id="{48F69E3D-8990-9257-6DCA-EE1289DDF353}"/>
                  </a:ext>
                </a:extLst>
              </p:cNvPr>
              <p:cNvSpPr/>
              <p:nvPr/>
            </p:nvSpPr>
            <p:spPr>
              <a:xfrm>
                <a:off x="8741172" y="1849189"/>
                <a:ext cx="540487" cy="373108"/>
              </a:xfrm>
              <a:custGeom>
                <a:avLst/>
                <a:gdLst>
                  <a:gd name="connsiteX0" fmla="*/ 155593 w 540487"/>
                  <a:gd name="connsiteY0" fmla="*/ 371088 h 373108"/>
                  <a:gd name="connsiteX1" fmla="*/ 21907 w 540487"/>
                  <a:gd name="connsiteY1" fmla="*/ 125941 h 373108"/>
                  <a:gd name="connsiteX2" fmla="*/ 1366 w 540487"/>
                  <a:gd name="connsiteY2" fmla="*/ 115502 h 373108"/>
                  <a:gd name="connsiteX3" fmla="*/ 5070 w 540487"/>
                  <a:gd name="connsiteY3" fmla="*/ 97318 h 373108"/>
                  <a:gd name="connsiteX4" fmla="*/ 49856 w 540487"/>
                  <a:gd name="connsiteY4" fmla="*/ 0 h 373108"/>
                  <a:gd name="connsiteX5" fmla="*/ 258299 w 540487"/>
                  <a:gd name="connsiteY5" fmla="*/ 176452 h 373108"/>
                  <a:gd name="connsiteX6" fmla="*/ 286922 w 540487"/>
                  <a:gd name="connsiteY6" fmla="*/ 177126 h 373108"/>
                  <a:gd name="connsiteX7" fmla="*/ 499405 w 540487"/>
                  <a:gd name="connsiteY7" fmla="*/ 337 h 373108"/>
                  <a:gd name="connsiteX8" fmla="*/ 540488 w 540487"/>
                  <a:gd name="connsiteY8" fmla="*/ 116849 h 373108"/>
                  <a:gd name="connsiteX9" fmla="*/ 520283 w 540487"/>
                  <a:gd name="connsiteY9" fmla="*/ 129308 h 373108"/>
                  <a:gd name="connsiteX10" fmla="*/ 442159 w 540487"/>
                  <a:gd name="connsiteY10" fmla="*/ 284209 h 373108"/>
                  <a:gd name="connsiteX11" fmla="*/ 399057 w 540487"/>
                  <a:gd name="connsiteY11" fmla="*/ 372772 h 373108"/>
                  <a:gd name="connsiteX12" fmla="*/ 395689 w 540487"/>
                  <a:gd name="connsiteY12" fmla="*/ 373109 h 373108"/>
                  <a:gd name="connsiteX13" fmla="*/ 285238 w 540487"/>
                  <a:gd name="connsiteY13" fmla="*/ 231004 h 373108"/>
                  <a:gd name="connsiteX14" fmla="*/ 264023 w 540487"/>
                  <a:gd name="connsiteY14" fmla="*/ 230667 h 373108"/>
                  <a:gd name="connsiteX15" fmla="*/ 155593 w 540487"/>
                  <a:gd name="connsiteY15" fmla="*/ 371088 h 37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0487" h="373108">
                    <a:moveTo>
                      <a:pt x="155593" y="371088"/>
                    </a:moveTo>
                    <a:cubicBezTo>
                      <a:pt x="110470" y="288587"/>
                      <a:pt x="66020" y="207432"/>
                      <a:pt x="21907" y="125941"/>
                    </a:cubicBezTo>
                    <a:cubicBezTo>
                      <a:pt x="16856" y="116512"/>
                      <a:pt x="11805" y="111798"/>
                      <a:pt x="1366" y="115502"/>
                    </a:cubicBezTo>
                    <a:cubicBezTo>
                      <a:pt x="-2339" y="108430"/>
                      <a:pt x="2376" y="103043"/>
                      <a:pt x="5070" y="97318"/>
                    </a:cubicBezTo>
                    <a:cubicBezTo>
                      <a:pt x="19886" y="64991"/>
                      <a:pt x="34703" y="32327"/>
                      <a:pt x="49856" y="0"/>
                    </a:cubicBezTo>
                    <a:cubicBezTo>
                      <a:pt x="69724" y="12123"/>
                      <a:pt x="244492" y="161972"/>
                      <a:pt x="258299" y="176452"/>
                    </a:cubicBezTo>
                    <a:cubicBezTo>
                      <a:pt x="268064" y="186554"/>
                      <a:pt x="276483" y="186554"/>
                      <a:pt x="286922" y="177126"/>
                    </a:cubicBezTo>
                    <a:cubicBezTo>
                      <a:pt x="333392" y="135707"/>
                      <a:pt x="484925" y="3031"/>
                      <a:pt x="499405" y="337"/>
                    </a:cubicBezTo>
                    <a:cubicBezTo>
                      <a:pt x="513212" y="39062"/>
                      <a:pt x="526681" y="78124"/>
                      <a:pt x="540488" y="116849"/>
                    </a:cubicBezTo>
                    <a:cubicBezTo>
                      <a:pt x="526008" y="108767"/>
                      <a:pt x="524324" y="121563"/>
                      <a:pt x="520283" y="129308"/>
                    </a:cubicBezTo>
                    <a:cubicBezTo>
                      <a:pt x="494017" y="180830"/>
                      <a:pt x="468088" y="232351"/>
                      <a:pt x="442159" y="284209"/>
                    </a:cubicBezTo>
                    <a:cubicBezTo>
                      <a:pt x="427343" y="313506"/>
                      <a:pt x="410169" y="341792"/>
                      <a:pt x="399057" y="372772"/>
                    </a:cubicBezTo>
                    <a:cubicBezTo>
                      <a:pt x="399057" y="373109"/>
                      <a:pt x="397036" y="372772"/>
                      <a:pt x="395689" y="373109"/>
                    </a:cubicBezTo>
                    <a:cubicBezTo>
                      <a:pt x="386934" y="373109"/>
                      <a:pt x="302412" y="254913"/>
                      <a:pt x="285238" y="231004"/>
                    </a:cubicBezTo>
                    <a:cubicBezTo>
                      <a:pt x="275473" y="217198"/>
                      <a:pt x="274126" y="217535"/>
                      <a:pt x="264023" y="230667"/>
                    </a:cubicBezTo>
                    <a:cubicBezTo>
                      <a:pt x="250217" y="248515"/>
                      <a:pt x="173440" y="346843"/>
                      <a:pt x="155593" y="371088"/>
                    </a:cubicBezTo>
                    <a:close/>
                  </a:path>
                </a:pathLst>
              </a:custGeom>
              <a:solidFill>
                <a:srgbClr val="E4F4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80">
                <a:extLst>
                  <a:ext uri="{FF2B5EF4-FFF2-40B4-BE49-F238E27FC236}">
                    <a16:creationId xmlns:a16="http://schemas.microsoft.com/office/drawing/2014/main" id="{130875AA-53EE-FFD1-5C0D-145F553790A0}"/>
                  </a:ext>
                </a:extLst>
              </p:cNvPr>
              <p:cNvSpPr/>
              <p:nvPr/>
            </p:nvSpPr>
            <p:spPr>
              <a:xfrm>
                <a:off x="8626711" y="1078726"/>
                <a:ext cx="90667" cy="272678"/>
              </a:xfrm>
              <a:custGeom>
                <a:avLst/>
                <a:gdLst>
                  <a:gd name="connsiteX0" fmla="*/ 6049 w 90667"/>
                  <a:gd name="connsiteY0" fmla="*/ 59603 h 272678"/>
                  <a:gd name="connsiteX1" fmla="*/ 1334 w 90667"/>
                  <a:gd name="connsiteY1" fmla="*/ 14817 h 272678"/>
                  <a:gd name="connsiteX2" fmla="*/ 5038 w 90667"/>
                  <a:gd name="connsiteY2" fmla="*/ 0 h 272678"/>
                  <a:gd name="connsiteX3" fmla="*/ 90234 w 90667"/>
                  <a:gd name="connsiteY3" fmla="*/ 1010 h 272678"/>
                  <a:gd name="connsiteX4" fmla="*/ 70703 w 90667"/>
                  <a:gd name="connsiteY4" fmla="*/ 128298 h 272678"/>
                  <a:gd name="connsiteX5" fmla="*/ 75754 w 90667"/>
                  <a:gd name="connsiteY5" fmla="*/ 256260 h 272678"/>
                  <a:gd name="connsiteX6" fmla="*/ 70703 w 90667"/>
                  <a:gd name="connsiteY6" fmla="*/ 270740 h 272678"/>
                  <a:gd name="connsiteX7" fmla="*/ 41743 w 90667"/>
                  <a:gd name="connsiteY7" fmla="*/ 262995 h 272678"/>
                  <a:gd name="connsiteX8" fmla="*/ 25580 w 90667"/>
                  <a:gd name="connsiteY8" fmla="*/ 215514 h 272678"/>
                  <a:gd name="connsiteX9" fmla="*/ 6049 w 90667"/>
                  <a:gd name="connsiteY9" fmla="*/ 59603 h 2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667" h="272678">
                    <a:moveTo>
                      <a:pt x="6049" y="59603"/>
                    </a:moveTo>
                    <a:cubicBezTo>
                      <a:pt x="5038" y="37715"/>
                      <a:pt x="661" y="29633"/>
                      <a:pt x="1334" y="14817"/>
                    </a:cubicBezTo>
                    <a:cubicBezTo>
                      <a:pt x="1671" y="6061"/>
                      <a:pt x="-3717" y="337"/>
                      <a:pt x="5038" y="0"/>
                    </a:cubicBezTo>
                    <a:cubicBezTo>
                      <a:pt x="28274" y="0"/>
                      <a:pt x="66999" y="673"/>
                      <a:pt x="90234" y="1010"/>
                    </a:cubicBezTo>
                    <a:cubicBezTo>
                      <a:pt x="94275" y="1010"/>
                      <a:pt x="68682" y="84859"/>
                      <a:pt x="70703" y="128298"/>
                    </a:cubicBezTo>
                    <a:cubicBezTo>
                      <a:pt x="72723" y="170728"/>
                      <a:pt x="74407" y="213494"/>
                      <a:pt x="75754" y="256260"/>
                    </a:cubicBezTo>
                    <a:cubicBezTo>
                      <a:pt x="75754" y="261311"/>
                      <a:pt x="80805" y="271076"/>
                      <a:pt x="70703" y="270740"/>
                    </a:cubicBezTo>
                    <a:cubicBezTo>
                      <a:pt x="60937" y="270403"/>
                      <a:pt x="47468" y="278821"/>
                      <a:pt x="41743" y="262995"/>
                    </a:cubicBezTo>
                    <a:cubicBezTo>
                      <a:pt x="36019" y="247168"/>
                      <a:pt x="30967" y="231341"/>
                      <a:pt x="25580" y="215514"/>
                    </a:cubicBezTo>
                    <a:cubicBezTo>
                      <a:pt x="17835" y="169044"/>
                      <a:pt x="6385" y="65328"/>
                      <a:pt x="6049" y="59603"/>
                    </a:cubicBezTo>
                    <a:close/>
                  </a:path>
                </a:pathLst>
              </a:custGeom>
              <a:solidFill>
                <a:srgbClr val="4F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81">
                <a:extLst>
                  <a:ext uri="{FF2B5EF4-FFF2-40B4-BE49-F238E27FC236}">
                    <a16:creationId xmlns:a16="http://schemas.microsoft.com/office/drawing/2014/main" id="{D00ACF90-0186-A85A-0A42-58437442FF97}"/>
                  </a:ext>
                </a:extLst>
              </p:cNvPr>
              <p:cNvSpPr/>
              <p:nvPr/>
            </p:nvSpPr>
            <p:spPr>
              <a:xfrm>
                <a:off x="9316007" y="1079277"/>
                <a:ext cx="93277" cy="268431"/>
              </a:xfrm>
              <a:custGeom>
                <a:avLst/>
                <a:gdLst>
                  <a:gd name="connsiteX0" fmla="*/ 0 w 93277"/>
                  <a:gd name="connsiteY0" fmla="*/ 459 h 268431"/>
                  <a:gd name="connsiteX1" fmla="*/ 64654 w 93277"/>
                  <a:gd name="connsiteY1" fmla="*/ 2479 h 268431"/>
                  <a:gd name="connsiteX2" fmla="*/ 93277 w 93277"/>
                  <a:gd name="connsiteY2" fmla="*/ 2479 h 268431"/>
                  <a:gd name="connsiteX3" fmla="*/ 73746 w 93277"/>
                  <a:gd name="connsiteY3" fmla="*/ 187687 h 268431"/>
                  <a:gd name="connsiteX4" fmla="*/ 73073 w 93277"/>
                  <a:gd name="connsiteY4" fmla="*/ 204524 h 268431"/>
                  <a:gd name="connsiteX5" fmla="*/ 55562 w 93277"/>
                  <a:gd name="connsiteY5" fmla="*/ 256719 h 268431"/>
                  <a:gd name="connsiteX6" fmla="*/ 26266 w 93277"/>
                  <a:gd name="connsiteY6" fmla="*/ 267158 h 268431"/>
                  <a:gd name="connsiteX7" fmla="*/ 19868 w 93277"/>
                  <a:gd name="connsiteY7" fmla="*/ 250657 h 268431"/>
                  <a:gd name="connsiteX8" fmla="*/ 25592 w 93277"/>
                  <a:gd name="connsiteY8" fmla="*/ 114951 h 268431"/>
                  <a:gd name="connsiteX9" fmla="*/ 0 w 93277"/>
                  <a:gd name="connsiteY9" fmla="*/ 459 h 268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277" h="268431">
                    <a:moveTo>
                      <a:pt x="0" y="459"/>
                    </a:moveTo>
                    <a:cubicBezTo>
                      <a:pt x="24919" y="-1562"/>
                      <a:pt x="42766" y="3826"/>
                      <a:pt x="64654" y="2479"/>
                    </a:cubicBezTo>
                    <a:cubicBezTo>
                      <a:pt x="74083" y="1806"/>
                      <a:pt x="83848" y="2479"/>
                      <a:pt x="93277" y="2479"/>
                    </a:cubicBezTo>
                    <a:cubicBezTo>
                      <a:pt x="91257" y="64776"/>
                      <a:pt x="87889" y="126737"/>
                      <a:pt x="73746" y="187687"/>
                    </a:cubicBezTo>
                    <a:cubicBezTo>
                      <a:pt x="72399" y="193075"/>
                      <a:pt x="73073" y="198799"/>
                      <a:pt x="73073" y="204524"/>
                    </a:cubicBezTo>
                    <a:cubicBezTo>
                      <a:pt x="63981" y="220687"/>
                      <a:pt x="61624" y="239208"/>
                      <a:pt x="55562" y="256719"/>
                    </a:cubicBezTo>
                    <a:cubicBezTo>
                      <a:pt x="49501" y="274229"/>
                      <a:pt x="36368" y="266821"/>
                      <a:pt x="26266" y="267158"/>
                    </a:cubicBezTo>
                    <a:cubicBezTo>
                      <a:pt x="13806" y="267158"/>
                      <a:pt x="19868" y="256045"/>
                      <a:pt x="19868" y="250657"/>
                    </a:cubicBezTo>
                    <a:cubicBezTo>
                      <a:pt x="21215" y="205534"/>
                      <a:pt x="23235" y="160074"/>
                      <a:pt x="25592" y="114951"/>
                    </a:cubicBezTo>
                    <a:cubicBezTo>
                      <a:pt x="27613" y="75552"/>
                      <a:pt x="21215" y="33796"/>
                      <a:pt x="0" y="459"/>
                    </a:cubicBezTo>
                    <a:close/>
                  </a:path>
                </a:pathLst>
              </a:custGeom>
              <a:solidFill>
                <a:srgbClr val="4E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82">
                <a:extLst>
                  <a:ext uri="{FF2B5EF4-FFF2-40B4-BE49-F238E27FC236}">
                    <a16:creationId xmlns:a16="http://schemas.microsoft.com/office/drawing/2014/main" id="{7F36BAB8-00AB-7C69-4803-FE5D174B3751}"/>
                  </a:ext>
                </a:extLst>
              </p:cNvPr>
              <p:cNvSpPr/>
              <p:nvPr/>
            </p:nvSpPr>
            <p:spPr>
              <a:xfrm>
                <a:off x="9028415" y="451775"/>
                <a:ext cx="146970" cy="78970"/>
              </a:xfrm>
              <a:custGeom>
                <a:avLst/>
                <a:gdLst>
                  <a:gd name="connsiteX0" fmla="*/ 135385 w 146970"/>
                  <a:gd name="connsiteY0" fmla="*/ 21154 h 78970"/>
                  <a:gd name="connsiteX1" fmla="*/ 141783 w 146970"/>
                  <a:gd name="connsiteY1" fmla="*/ 68298 h 78970"/>
                  <a:gd name="connsiteX2" fmla="*/ 13485 w 146970"/>
                  <a:gd name="connsiteY2" fmla="*/ 56849 h 78970"/>
                  <a:gd name="connsiteX3" fmla="*/ 10117 w 146970"/>
                  <a:gd name="connsiteY3" fmla="*/ 12736 h 78970"/>
                  <a:gd name="connsiteX4" fmla="*/ 135385 w 146970"/>
                  <a:gd name="connsiteY4" fmla="*/ 21154 h 7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0" h="78970">
                    <a:moveTo>
                      <a:pt x="135385" y="21154"/>
                    </a:moveTo>
                    <a:cubicBezTo>
                      <a:pt x="149528" y="44726"/>
                      <a:pt x="149528" y="59206"/>
                      <a:pt x="141783" y="68298"/>
                    </a:cubicBezTo>
                    <a:cubicBezTo>
                      <a:pt x="96997" y="85472"/>
                      <a:pt x="54230" y="82104"/>
                      <a:pt x="13485" y="56849"/>
                    </a:cubicBezTo>
                    <a:cubicBezTo>
                      <a:pt x="-3352" y="46410"/>
                      <a:pt x="-4362" y="24522"/>
                      <a:pt x="10117" y="12736"/>
                    </a:cubicBezTo>
                    <a:cubicBezTo>
                      <a:pt x="34363" y="-6795"/>
                      <a:pt x="117538" y="-3765"/>
                      <a:pt x="135385" y="21154"/>
                    </a:cubicBezTo>
                    <a:close/>
                  </a:path>
                </a:pathLst>
              </a:custGeom>
              <a:solidFill>
                <a:srgbClr val="1A2125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83">
                <a:extLst>
                  <a:ext uri="{FF2B5EF4-FFF2-40B4-BE49-F238E27FC236}">
                    <a16:creationId xmlns:a16="http://schemas.microsoft.com/office/drawing/2014/main" id="{701E3174-A140-10F5-F406-9D03C91A510C}"/>
                  </a:ext>
                </a:extLst>
              </p:cNvPr>
              <p:cNvSpPr/>
              <p:nvPr/>
            </p:nvSpPr>
            <p:spPr>
              <a:xfrm>
                <a:off x="8948960" y="2058554"/>
                <a:ext cx="134995" cy="392727"/>
              </a:xfrm>
              <a:custGeom>
                <a:avLst/>
                <a:gdLst>
                  <a:gd name="connsiteX0" fmla="*/ 0 w 134995"/>
                  <a:gd name="connsiteY0" fmla="*/ 91007 h 392727"/>
                  <a:gd name="connsiteX1" fmla="*/ 60613 w 134995"/>
                  <a:gd name="connsiteY1" fmla="*/ 4802 h 392727"/>
                  <a:gd name="connsiteX2" fmla="*/ 72736 w 134995"/>
                  <a:gd name="connsiteY2" fmla="*/ 4802 h 392727"/>
                  <a:gd name="connsiteX3" fmla="*/ 133686 w 134995"/>
                  <a:gd name="connsiteY3" fmla="*/ 90671 h 392727"/>
                  <a:gd name="connsiteX4" fmla="*/ 122910 w 134995"/>
                  <a:gd name="connsiteY4" fmla="*/ 123335 h 392727"/>
                  <a:gd name="connsiteX5" fmla="*/ 115165 w 134995"/>
                  <a:gd name="connsiteY5" fmla="*/ 171152 h 392727"/>
                  <a:gd name="connsiteX6" fmla="*/ 132002 w 134995"/>
                  <a:gd name="connsiteY6" fmla="*/ 237827 h 392727"/>
                  <a:gd name="connsiteX7" fmla="*/ 134023 w 134995"/>
                  <a:gd name="connsiteY7" fmla="*/ 269143 h 392727"/>
                  <a:gd name="connsiteX8" fmla="*/ 73409 w 134995"/>
                  <a:gd name="connsiteY8" fmla="*/ 392727 h 392727"/>
                  <a:gd name="connsiteX9" fmla="*/ 20204 w 134995"/>
                  <a:gd name="connsiteY9" fmla="*/ 296083 h 392727"/>
                  <a:gd name="connsiteX10" fmla="*/ 13133 w 134995"/>
                  <a:gd name="connsiteY10" fmla="*/ 197081 h 392727"/>
                  <a:gd name="connsiteX11" fmla="*/ 6735 w 134995"/>
                  <a:gd name="connsiteY11" fmla="*/ 106161 h 392727"/>
                  <a:gd name="connsiteX12" fmla="*/ 0 w 134995"/>
                  <a:gd name="connsiteY12" fmla="*/ 91007 h 39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995" h="392727">
                    <a:moveTo>
                      <a:pt x="0" y="91007"/>
                    </a:moveTo>
                    <a:cubicBezTo>
                      <a:pt x="20204" y="62385"/>
                      <a:pt x="40409" y="33762"/>
                      <a:pt x="60613" y="4802"/>
                    </a:cubicBezTo>
                    <a:cubicBezTo>
                      <a:pt x="65328" y="-1933"/>
                      <a:pt x="68358" y="-1259"/>
                      <a:pt x="72736" y="4802"/>
                    </a:cubicBezTo>
                    <a:cubicBezTo>
                      <a:pt x="92940" y="33425"/>
                      <a:pt x="113481" y="62048"/>
                      <a:pt x="133686" y="90671"/>
                    </a:cubicBezTo>
                    <a:cubicBezTo>
                      <a:pt x="136380" y="103467"/>
                      <a:pt x="129645" y="113569"/>
                      <a:pt x="122910" y="123335"/>
                    </a:cubicBezTo>
                    <a:cubicBezTo>
                      <a:pt x="112808" y="138151"/>
                      <a:pt x="110451" y="153641"/>
                      <a:pt x="115165" y="171152"/>
                    </a:cubicBezTo>
                    <a:cubicBezTo>
                      <a:pt x="120890" y="193377"/>
                      <a:pt x="126278" y="215602"/>
                      <a:pt x="132002" y="237827"/>
                    </a:cubicBezTo>
                    <a:cubicBezTo>
                      <a:pt x="134696" y="248265"/>
                      <a:pt x="136043" y="258704"/>
                      <a:pt x="134023" y="269143"/>
                    </a:cubicBezTo>
                    <a:cubicBezTo>
                      <a:pt x="116512" y="310226"/>
                      <a:pt x="94961" y="349288"/>
                      <a:pt x="73409" y="392727"/>
                    </a:cubicBezTo>
                    <a:cubicBezTo>
                      <a:pt x="54552" y="358043"/>
                      <a:pt x="40072" y="325379"/>
                      <a:pt x="20204" y="296083"/>
                    </a:cubicBezTo>
                    <a:cubicBezTo>
                      <a:pt x="-2357" y="263082"/>
                      <a:pt x="-5725" y="231765"/>
                      <a:pt x="13133" y="197081"/>
                    </a:cubicBezTo>
                    <a:cubicBezTo>
                      <a:pt x="30307" y="165764"/>
                      <a:pt x="31317" y="135121"/>
                      <a:pt x="6735" y="106161"/>
                    </a:cubicBezTo>
                    <a:cubicBezTo>
                      <a:pt x="3367" y="102120"/>
                      <a:pt x="2357" y="96059"/>
                      <a:pt x="0" y="910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Freeform: Shape 84">
                <a:extLst>
                  <a:ext uri="{FF2B5EF4-FFF2-40B4-BE49-F238E27FC236}">
                    <a16:creationId xmlns:a16="http://schemas.microsoft.com/office/drawing/2014/main" id="{989A561E-A9A0-2D63-F062-083B301E7CCF}"/>
                  </a:ext>
                </a:extLst>
              </p:cNvPr>
              <p:cNvSpPr/>
              <p:nvPr/>
            </p:nvSpPr>
            <p:spPr>
              <a:xfrm>
                <a:off x="9061431" y="460283"/>
                <a:ext cx="638929" cy="515756"/>
              </a:xfrm>
              <a:custGeom>
                <a:avLst/>
                <a:gdLst>
                  <a:gd name="connsiteX0" fmla="*/ 522958 w 638929"/>
                  <a:gd name="connsiteY0" fmla="*/ 152730 h 515756"/>
                  <a:gd name="connsiteX1" fmla="*/ 496019 w 638929"/>
                  <a:gd name="connsiteY1" fmla="*/ 140271 h 515756"/>
                  <a:gd name="connsiteX2" fmla="*/ 113818 w 638929"/>
                  <a:gd name="connsiteY2" fmla="*/ 59790 h 515756"/>
                  <a:gd name="connsiteX3" fmla="*/ 35021 w 638929"/>
                  <a:gd name="connsiteY3" fmla="*/ 45983 h 515756"/>
                  <a:gd name="connsiteX4" fmla="*/ 0 w 638929"/>
                  <a:gd name="connsiteY4" fmla="*/ 20391 h 515756"/>
                  <a:gd name="connsiteX5" fmla="*/ 40409 w 638929"/>
                  <a:gd name="connsiteY5" fmla="*/ 523 h 515756"/>
                  <a:gd name="connsiteX6" fmla="*/ 102369 w 638929"/>
                  <a:gd name="connsiteY6" fmla="*/ 12309 h 515756"/>
                  <a:gd name="connsiteX7" fmla="*/ 259627 w 638929"/>
                  <a:gd name="connsiteY7" fmla="*/ 45310 h 515756"/>
                  <a:gd name="connsiteX8" fmla="*/ 493999 w 638929"/>
                  <a:gd name="connsiteY8" fmla="*/ 95821 h 515756"/>
                  <a:gd name="connsiteX9" fmla="*/ 576500 w 638929"/>
                  <a:gd name="connsiteY9" fmla="*/ 154414 h 515756"/>
                  <a:gd name="connsiteX10" fmla="*/ 583909 w 638929"/>
                  <a:gd name="connsiteY10" fmla="*/ 237252 h 515756"/>
                  <a:gd name="connsiteX11" fmla="*/ 590307 w 638929"/>
                  <a:gd name="connsiteY11" fmla="*/ 247354 h 515756"/>
                  <a:gd name="connsiteX12" fmla="*/ 637450 w 638929"/>
                  <a:gd name="connsiteY12" fmla="*/ 323794 h 515756"/>
                  <a:gd name="connsiteX13" fmla="*/ 581215 w 638929"/>
                  <a:gd name="connsiteY13" fmla="*/ 507992 h 515756"/>
                  <a:gd name="connsiteX14" fmla="*/ 558990 w 638929"/>
                  <a:gd name="connsiteY14" fmla="*/ 509339 h 515756"/>
                  <a:gd name="connsiteX15" fmla="*/ 501070 w 638929"/>
                  <a:gd name="connsiteY15" fmla="*/ 397204 h 515756"/>
                  <a:gd name="connsiteX16" fmla="*/ 497030 w 638929"/>
                  <a:gd name="connsiteY16" fmla="*/ 312345 h 515756"/>
                  <a:gd name="connsiteX17" fmla="*/ 523969 w 638929"/>
                  <a:gd name="connsiteY17" fmla="*/ 249711 h 515756"/>
                  <a:gd name="connsiteX18" fmla="*/ 529693 w 638929"/>
                  <a:gd name="connsiteY18" fmla="*/ 247017 h 515756"/>
                  <a:gd name="connsiteX19" fmla="*/ 547541 w 638929"/>
                  <a:gd name="connsiteY19" fmla="*/ 188425 h 515756"/>
                  <a:gd name="connsiteX20" fmla="*/ 522958 w 638929"/>
                  <a:gd name="connsiteY20" fmla="*/ 152730 h 51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8929" h="515756">
                    <a:moveTo>
                      <a:pt x="522958" y="152730"/>
                    </a:moveTo>
                    <a:cubicBezTo>
                      <a:pt x="515550" y="145322"/>
                      <a:pt x="505785" y="142291"/>
                      <a:pt x="496019" y="140271"/>
                    </a:cubicBezTo>
                    <a:cubicBezTo>
                      <a:pt x="368731" y="113331"/>
                      <a:pt x="241443" y="84372"/>
                      <a:pt x="113818" y="59790"/>
                    </a:cubicBezTo>
                    <a:cubicBezTo>
                      <a:pt x="69705" y="51371"/>
                      <a:pt x="63981" y="52044"/>
                      <a:pt x="35021" y="45983"/>
                    </a:cubicBezTo>
                    <a:cubicBezTo>
                      <a:pt x="20541" y="42952"/>
                      <a:pt x="0" y="37901"/>
                      <a:pt x="0" y="20391"/>
                    </a:cubicBezTo>
                    <a:cubicBezTo>
                      <a:pt x="0" y="186"/>
                      <a:pt x="25929" y="-1161"/>
                      <a:pt x="40409" y="523"/>
                    </a:cubicBezTo>
                    <a:cubicBezTo>
                      <a:pt x="76104" y="4564"/>
                      <a:pt x="69705" y="7595"/>
                      <a:pt x="102369" y="12309"/>
                    </a:cubicBezTo>
                    <a:cubicBezTo>
                      <a:pt x="154901" y="23422"/>
                      <a:pt x="207096" y="34197"/>
                      <a:pt x="259627" y="45310"/>
                    </a:cubicBezTo>
                    <a:cubicBezTo>
                      <a:pt x="337751" y="62147"/>
                      <a:pt x="415875" y="78984"/>
                      <a:pt x="493999" y="95821"/>
                    </a:cubicBezTo>
                    <a:cubicBezTo>
                      <a:pt x="530030" y="103566"/>
                      <a:pt x="558653" y="121413"/>
                      <a:pt x="576500" y="154414"/>
                    </a:cubicBezTo>
                    <a:cubicBezTo>
                      <a:pt x="581215" y="173945"/>
                      <a:pt x="586266" y="208966"/>
                      <a:pt x="583909" y="237252"/>
                    </a:cubicBezTo>
                    <a:cubicBezTo>
                      <a:pt x="583572" y="241630"/>
                      <a:pt x="585256" y="244660"/>
                      <a:pt x="590307" y="247354"/>
                    </a:cubicBezTo>
                    <a:cubicBezTo>
                      <a:pt x="621287" y="263181"/>
                      <a:pt x="633746" y="291467"/>
                      <a:pt x="637450" y="323794"/>
                    </a:cubicBezTo>
                    <a:cubicBezTo>
                      <a:pt x="645196" y="393163"/>
                      <a:pt x="621960" y="453440"/>
                      <a:pt x="581215" y="507992"/>
                    </a:cubicBezTo>
                    <a:cubicBezTo>
                      <a:pt x="573806" y="517757"/>
                      <a:pt x="567745" y="518431"/>
                      <a:pt x="558990" y="509339"/>
                    </a:cubicBezTo>
                    <a:cubicBezTo>
                      <a:pt x="528346" y="477685"/>
                      <a:pt x="509826" y="440980"/>
                      <a:pt x="501070" y="397204"/>
                    </a:cubicBezTo>
                    <a:cubicBezTo>
                      <a:pt x="495346" y="368581"/>
                      <a:pt x="495009" y="340631"/>
                      <a:pt x="497030" y="312345"/>
                    </a:cubicBezTo>
                    <a:cubicBezTo>
                      <a:pt x="498713" y="289447"/>
                      <a:pt x="503764" y="265538"/>
                      <a:pt x="523969" y="249711"/>
                    </a:cubicBezTo>
                    <a:cubicBezTo>
                      <a:pt x="525653" y="248364"/>
                      <a:pt x="528010" y="247691"/>
                      <a:pt x="529693" y="247017"/>
                    </a:cubicBezTo>
                    <a:cubicBezTo>
                      <a:pt x="547877" y="235568"/>
                      <a:pt x="550235" y="216037"/>
                      <a:pt x="547541" y="188425"/>
                    </a:cubicBezTo>
                    <a:cubicBezTo>
                      <a:pt x="546194" y="182026"/>
                      <a:pt x="542490" y="170241"/>
                      <a:pt x="522958" y="152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8" name="Group 61">
              <a:extLst>
                <a:ext uri="{FF2B5EF4-FFF2-40B4-BE49-F238E27FC236}">
                  <a16:creationId xmlns:a16="http://schemas.microsoft.com/office/drawing/2014/main" id="{40FBBF15-E82A-7B80-4576-E97C38BB2879}"/>
                </a:ext>
              </a:extLst>
            </p:cNvPr>
            <p:cNvGrpSpPr/>
            <p:nvPr/>
          </p:nvGrpSpPr>
          <p:grpSpPr>
            <a:xfrm>
              <a:off x="7024643" y="4012447"/>
              <a:ext cx="2556089" cy="1554819"/>
              <a:chOff x="7196897" y="2327108"/>
              <a:chExt cx="1754756" cy="1067384"/>
            </a:xfrm>
          </p:grpSpPr>
          <p:sp>
            <p:nvSpPr>
              <p:cNvPr id="149" name="Freeform: Shape 62">
                <a:extLst>
                  <a:ext uri="{FF2B5EF4-FFF2-40B4-BE49-F238E27FC236}">
                    <a16:creationId xmlns:a16="http://schemas.microsoft.com/office/drawing/2014/main" id="{1956CE3A-455D-7B10-D1CC-A02A62FBF338}"/>
                  </a:ext>
                </a:extLst>
              </p:cNvPr>
              <p:cNvSpPr/>
              <p:nvPr/>
            </p:nvSpPr>
            <p:spPr>
              <a:xfrm>
                <a:off x="7196897" y="2327108"/>
                <a:ext cx="1754756" cy="1067384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54756" h="1067384">
                    <a:moveTo>
                      <a:pt x="1677643" y="88142"/>
                    </a:moveTo>
                    <a:cubicBezTo>
                      <a:pt x="1677643" y="224185"/>
                      <a:pt x="1677306" y="360565"/>
                      <a:pt x="1677306" y="496609"/>
                    </a:cubicBezTo>
                    <a:cubicBezTo>
                      <a:pt x="1677306" y="520180"/>
                      <a:pt x="1677979" y="543752"/>
                      <a:pt x="1676969" y="567324"/>
                    </a:cubicBezTo>
                    <a:cubicBezTo>
                      <a:pt x="1676633" y="579447"/>
                      <a:pt x="1680000" y="583825"/>
                      <a:pt x="1692796" y="583825"/>
                    </a:cubicBezTo>
                    <a:cubicBezTo>
                      <a:pt x="1713337" y="583825"/>
                      <a:pt x="1734215" y="581467"/>
                      <a:pt x="1754756" y="585845"/>
                    </a:cubicBezTo>
                    <a:cubicBezTo>
                      <a:pt x="1750042" y="593253"/>
                      <a:pt x="1742634" y="593253"/>
                      <a:pt x="1735562" y="593253"/>
                    </a:cubicBezTo>
                    <a:cubicBezTo>
                      <a:pt x="1723103" y="593590"/>
                      <a:pt x="1710980" y="593253"/>
                      <a:pt x="1698521" y="593590"/>
                    </a:cubicBezTo>
                    <a:cubicBezTo>
                      <a:pt x="1688755" y="593590"/>
                      <a:pt x="1684378" y="598304"/>
                      <a:pt x="1684378" y="608070"/>
                    </a:cubicBezTo>
                    <a:cubicBezTo>
                      <a:pt x="1684378" y="622213"/>
                      <a:pt x="1684378" y="636019"/>
                      <a:pt x="1684378" y="650162"/>
                    </a:cubicBezTo>
                    <a:cubicBezTo>
                      <a:pt x="1684378" y="657571"/>
                      <a:pt x="1684041" y="664642"/>
                      <a:pt x="1678316" y="670367"/>
                    </a:cubicBezTo>
                    <a:cubicBezTo>
                      <a:pt x="1677979" y="735021"/>
                      <a:pt x="1677643" y="799339"/>
                      <a:pt x="1677643" y="863993"/>
                    </a:cubicBezTo>
                    <a:cubicBezTo>
                      <a:pt x="1677643" y="923596"/>
                      <a:pt x="1677643" y="982862"/>
                      <a:pt x="1677643" y="1042465"/>
                    </a:cubicBezTo>
                    <a:cubicBezTo>
                      <a:pt x="1677643" y="1064690"/>
                      <a:pt x="1675286" y="1067384"/>
                      <a:pt x="1652387" y="1067384"/>
                    </a:cubicBezTo>
                    <a:cubicBezTo>
                      <a:pt x="1621407" y="1067384"/>
                      <a:pt x="1590764" y="1067384"/>
                      <a:pt x="1559783" y="1067384"/>
                    </a:cubicBezTo>
                    <a:cubicBezTo>
                      <a:pt x="1193409" y="1067384"/>
                      <a:pt x="826699" y="1067384"/>
                      <a:pt x="460325" y="1067384"/>
                    </a:cubicBezTo>
                    <a:cubicBezTo>
                      <a:pt x="312159" y="1067384"/>
                      <a:pt x="164330" y="1067048"/>
                      <a:pt x="16164" y="1067384"/>
                    </a:cubicBezTo>
                    <a:cubicBezTo>
                      <a:pt x="3031" y="1067384"/>
                      <a:pt x="0" y="1061997"/>
                      <a:pt x="0" y="1050211"/>
                    </a:cubicBezTo>
                    <a:cubicBezTo>
                      <a:pt x="337" y="1020577"/>
                      <a:pt x="0" y="990607"/>
                      <a:pt x="0" y="960974"/>
                    </a:cubicBezTo>
                    <a:cubicBezTo>
                      <a:pt x="0" y="656224"/>
                      <a:pt x="0" y="351473"/>
                      <a:pt x="0" y="46723"/>
                    </a:cubicBezTo>
                    <a:cubicBezTo>
                      <a:pt x="0" y="7324"/>
                      <a:pt x="0" y="7324"/>
                      <a:pt x="39399" y="7324"/>
                    </a:cubicBezTo>
                    <a:cubicBezTo>
                      <a:pt x="326639" y="7324"/>
                      <a:pt x="614215" y="7324"/>
                      <a:pt x="901455" y="7324"/>
                    </a:cubicBezTo>
                    <a:cubicBezTo>
                      <a:pt x="909874" y="7324"/>
                      <a:pt x="918292" y="8334"/>
                      <a:pt x="926374" y="4293"/>
                    </a:cubicBezTo>
                    <a:cubicBezTo>
                      <a:pt x="933445" y="252"/>
                      <a:pt x="941527" y="252"/>
                      <a:pt x="949272" y="252"/>
                    </a:cubicBezTo>
                    <a:cubicBezTo>
                      <a:pt x="1159399" y="252"/>
                      <a:pt x="1369525" y="252"/>
                      <a:pt x="1579988" y="252"/>
                    </a:cubicBezTo>
                    <a:cubicBezTo>
                      <a:pt x="1587733" y="252"/>
                      <a:pt x="1595478" y="1936"/>
                      <a:pt x="1603560" y="926"/>
                    </a:cubicBezTo>
                    <a:cubicBezTo>
                      <a:pt x="1622754" y="-421"/>
                      <a:pt x="1641611" y="-84"/>
                      <a:pt x="1660806" y="589"/>
                    </a:cubicBezTo>
                    <a:cubicBezTo>
                      <a:pt x="1677979" y="1263"/>
                      <a:pt x="1683704" y="7324"/>
                      <a:pt x="1684714" y="24161"/>
                    </a:cubicBezTo>
                    <a:cubicBezTo>
                      <a:pt x="1685388" y="39988"/>
                      <a:pt x="1685051" y="55478"/>
                      <a:pt x="1684714" y="71305"/>
                    </a:cubicBezTo>
                    <a:cubicBezTo>
                      <a:pt x="1683704" y="77703"/>
                      <a:pt x="1683031" y="83764"/>
                      <a:pt x="1677643" y="8814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63">
                <a:extLst>
                  <a:ext uri="{FF2B5EF4-FFF2-40B4-BE49-F238E27FC236}">
                    <a16:creationId xmlns:a16="http://schemas.microsoft.com/office/drawing/2014/main" id="{F6E64A45-3F84-CC25-32EE-8B8DD2E395F0}"/>
                  </a:ext>
                </a:extLst>
              </p:cNvPr>
              <p:cNvSpPr/>
              <p:nvPr/>
            </p:nvSpPr>
            <p:spPr>
              <a:xfrm>
                <a:off x="7248082" y="2391005"/>
                <a:ext cx="1584365" cy="946241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64">
                <a:extLst>
                  <a:ext uri="{FF2B5EF4-FFF2-40B4-BE49-F238E27FC236}">
                    <a16:creationId xmlns:a16="http://schemas.microsoft.com/office/drawing/2014/main" id="{C0EA0A1D-2A29-304E-6B8F-54183462EB65}"/>
                  </a:ext>
                </a:extLst>
              </p:cNvPr>
              <p:cNvSpPr/>
              <p:nvPr/>
            </p:nvSpPr>
            <p:spPr>
              <a:xfrm>
                <a:off x="8263019" y="2967374"/>
                <a:ext cx="256933" cy="312963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65">
                <a:extLst>
                  <a:ext uri="{FF2B5EF4-FFF2-40B4-BE49-F238E27FC236}">
                    <a16:creationId xmlns:a16="http://schemas.microsoft.com/office/drawing/2014/main" id="{39A56CFC-26A0-0188-33D0-7C6F407159CA}"/>
                  </a:ext>
                </a:extLst>
              </p:cNvPr>
              <p:cNvSpPr/>
              <p:nvPr/>
            </p:nvSpPr>
            <p:spPr>
              <a:xfrm>
                <a:off x="7381058" y="2609886"/>
                <a:ext cx="1302230" cy="33674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66">
                <a:extLst>
                  <a:ext uri="{FF2B5EF4-FFF2-40B4-BE49-F238E27FC236}">
                    <a16:creationId xmlns:a16="http://schemas.microsoft.com/office/drawing/2014/main" id="{877591A6-E882-8012-96B2-B8B6481B5A6D}"/>
                  </a:ext>
                </a:extLst>
              </p:cNvPr>
              <p:cNvSpPr/>
              <p:nvPr/>
            </p:nvSpPr>
            <p:spPr>
              <a:xfrm>
                <a:off x="7381301" y="2678245"/>
                <a:ext cx="1301979" cy="33674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67">
                <a:extLst>
                  <a:ext uri="{FF2B5EF4-FFF2-40B4-BE49-F238E27FC236}">
                    <a16:creationId xmlns:a16="http://schemas.microsoft.com/office/drawing/2014/main" id="{7F3833E3-C2BD-C016-B3C7-9AE51CAF304B}"/>
                  </a:ext>
                </a:extLst>
              </p:cNvPr>
              <p:cNvSpPr/>
              <p:nvPr/>
            </p:nvSpPr>
            <p:spPr>
              <a:xfrm>
                <a:off x="7381075" y="2819002"/>
                <a:ext cx="1301522" cy="31490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68">
                <a:extLst>
                  <a:ext uri="{FF2B5EF4-FFF2-40B4-BE49-F238E27FC236}">
                    <a16:creationId xmlns:a16="http://schemas.microsoft.com/office/drawing/2014/main" id="{74F2BF81-6351-43B4-6F4A-C7AFEA471344}"/>
                  </a:ext>
                </a:extLst>
              </p:cNvPr>
              <p:cNvSpPr/>
              <p:nvPr/>
            </p:nvSpPr>
            <p:spPr>
              <a:xfrm>
                <a:off x="7381077" y="2889718"/>
                <a:ext cx="1301842" cy="31058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69">
                <a:extLst>
                  <a:ext uri="{FF2B5EF4-FFF2-40B4-BE49-F238E27FC236}">
                    <a16:creationId xmlns:a16="http://schemas.microsoft.com/office/drawing/2014/main" id="{E58FC932-C10E-CF82-6983-D7453E1741EC}"/>
                  </a:ext>
                </a:extLst>
              </p:cNvPr>
              <p:cNvSpPr/>
              <p:nvPr/>
            </p:nvSpPr>
            <p:spPr>
              <a:xfrm>
                <a:off x="7381123" y="2751266"/>
                <a:ext cx="1301948" cy="32042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1AF0769-2963-281A-0AC2-D64BD9C66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928" y="2317898"/>
            <a:ext cx="2252249" cy="24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16">
            <a:extLst>
              <a:ext uri="{FF2B5EF4-FFF2-40B4-BE49-F238E27FC236}">
                <a16:creationId xmlns:a16="http://schemas.microsoft.com/office/drawing/2014/main" id="{040E9D67-153F-BD50-1F4A-BCCDF50902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0156" y="674107"/>
            <a:ext cx="581691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200" i="1" dirty="0">
                <a:solidFill>
                  <a:srgbClr val="002060"/>
                </a:solidFill>
              </a:rPr>
              <a:t>Organisme d’Accueil</a:t>
            </a:r>
            <a:endParaRPr sz="3200" i="1" dirty="0">
              <a:solidFill>
                <a:srgbClr val="002060"/>
              </a:solidFill>
            </a:endParaRPr>
          </a:p>
        </p:txBody>
      </p:sp>
      <p:grpSp>
        <p:nvGrpSpPr>
          <p:cNvPr id="5" name="Google Shape;167;p16">
            <a:extLst>
              <a:ext uri="{FF2B5EF4-FFF2-40B4-BE49-F238E27FC236}">
                <a16:creationId xmlns:a16="http://schemas.microsoft.com/office/drawing/2014/main" id="{350898F9-9CC7-DC05-CFAC-C4330590397B}"/>
              </a:ext>
            </a:extLst>
          </p:cNvPr>
          <p:cNvGrpSpPr/>
          <p:nvPr/>
        </p:nvGrpSpPr>
        <p:grpSpPr>
          <a:xfrm>
            <a:off x="154813" y="347647"/>
            <a:ext cx="1529634" cy="1303609"/>
            <a:chOff x="500642" y="560275"/>
            <a:chExt cx="1184654" cy="811874"/>
          </a:xfrm>
        </p:grpSpPr>
        <p:sp>
          <p:nvSpPr>
            <p:cNvPr id="6" name="Google Shape;168;p16">
              <a:extLst>
                <a:ext uri="{FF2B5EF4-FFF2-40B4-BE49-F238E27FC236}">
                  <a16:creationId xmlns:a16="http://schemas.microsoft.com/office/drawing/2014/main" id="{39B10CF2-C22F-7CFA-37AD-716B4ED5DD9E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" name="Google Shape;169;p16">
              <a:extLst>
                <a:ext uri="{FF2B5EF4-FFF2-40B4-BE49-F238E27FC236}">
                  <a16:creationId xmlns:a16="http://schemas.microsoft.com/office/drawing/2014/main" id="{DDF582A3-9675-1E9B-F0A2-712CA734DEB5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9CD0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" name="Google Shape;170;p16">
            <a:extLst>
              <a:ext uri="{FF2B5EF4-FFF2-40B4-BE49-F238E27FC236}">
                <a16:creationId xmlns:a16="http://schemas.microsoft.com/office/drawing/2014/main" id="{E1FFDEB4-7EE8-7DFC-77FD-69AF1E41E50B}"/>
              </a:ext>
            </a:extLst>
          </p:cNvPr>
          <p:cNvCxnSpPr/>
          <p:nvPr/>
        </p:nvCxnSpPr>
        <p:spPr>
          <a:xfrm>
            <a:off x="777225" y="1625856"/>
            <a:ext cx="0" cy="2856266"/>
          </a:xfrm>
          <a:prstGeom prst="straightConnector1">
            <a:avLst/>
          </a:prstGeom>
          <a:noFill/>
          <a:ln w="63500" cap="flat" cmpd="sng">
            <a:solidFill>
              <a:srgbClr val="9CD0F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171;p16">
            <a:extLst>
              <a:ext uri="{FF2B5EF4-FFF2-40B4-BE49-F238E27FC236}">
                <a16:creationId xmlns:a16="http://schemas.microsoft.com/office/drawing/2014/main" id="{AC9D6450-1625-4A3D-991C-48437381CD07}"/>
              </a:ext>
            </a:extLst>
          </p:cNvPr>
          <p:cNvSpPr txBox="1"/>
          <p:nvPr/>
        </p:nvSpPr>
        <p:spPr>
          <a:xfrm>
            <a:off x="1144131" y="2224656"/>
            <a:ext cx="7218820" cy="23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002060"/>
              </a:buClr>
              <a:buSzPts val="2400"/>
              <a:buFont typeface="Arial"/>
              <a:buChar char="•"/>
            </a:pPr>
            <a:r>
              <a:rPr lang="fr-FR" sz="1800" dirty="0">
                <a:latin typeface="Roboto" panose="02000000000000000000" pitchFamily="2" charset="0"/>
                <a:ea typeface="Roboto" panose="02000000000000000000" pitchFamily="2" charset="0"/>
              </a:rPr>
              <a:t>MEDIANET est une Société de Service en Ingénierie Informatique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fr-FR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02060"/>
              </a:buClr>
              <a:buSzPts val="2400"/>
              <a:buFont typeface="Arial"/>
              <a:buChar char="•"/>
            </a:pPr>
            <a:r>
              <a:rPr lang="fr-FR" sz="1800" dirty="0">
                <a:latin typeface="Roboto" panose="02000000000000000000" pitchFamily="2" charset="0"/>
                <a:ea typeface="Roboto" panose="02000000000000000000" pitchFamily="2" charset="0"/>
              </a:rPr>
              <a:t>Existant dans 24 pays.</a:t>
            </a:r>
          </a:p>
          <a:p>
            <a:pPr marL="342900" lvl="0" indent="-342900" algn="just">
              <a:lnSpc>
                <a:spcPct val="150000"/>
              </a:lnSpc>
              <a:buClr>
                <a:srgbClr val="002060"/>
              </a:buClr>
              <a:buSzPts val="2400"/>
              <a:buFont typeface="Arial"/>
              <a:buChar char="•"/>
            </a:pPr>
            <a:r>
              <a:rPr lang="fr-FR" sz="1800" dirty="0">
                <a:latin typeface="Roboto" panose="02000000000000000000" pitchFamily="2" charset="0"/>
                <a:ea typeface="Roboto" panose="02000000000000000000" pitchFamily="2" charset="0"/>
              </a:rPr>
              <a:t>MEDIANET est spécialisée dans le marketing digital, la création de site WEB et les applications Mobiles.</a:t>
            </a:r>
          </a:p>
          <a:p>
            <a:pPr marL="342900" lvl="0" indent="-342900" algn="just">
              <a:buClr>
                <a:srgbClr val="002060"/>
              </a:buClr>
              <a:buSzPts val="2400"/>
              <a:buFont typeface="Arial"/>
              <a:buChar char="•"/>
            </a:pPr>
            <a:endParaRPr lang="fr-FR" sz="1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>
              <a:buClr>
                <a:srgbClr val="002060"/>
              </a:buClr>
              <a:buSzPts val="2400"/>
            </a:pPr>
            <a:endParaRPr dirty="0"/>
          </a:p>
        </p:txBody>
      </p:sp>
      <p:grpSp>
        <p:nvGrpSpPr>
          <p:cNvPr id="10" name="Google Shape;173;p16">
            <a:extLst>
              <a:ext uri="{FF2B5EF4-FFF2-40B4-BE49-F238E27FC236}">
                <a16:creationId xmlns:a16="http://schemas.microsoft.com/office/drawing/2014/main" id="{A1F99C01-859F-DD40-BBD7-675E7A2B8488}"/>
              </a:ext>
            </a:extLst>
          </p:cNvPr>
          <p:cNvGrpSpPr/>
          <p:nvPr/>
        </p:nvGrpSpPr>
        <p:grpSpPr>
          <a:xfrm>
            <a:off x="494728" y="717401"/>
            <a:ext cx="625412" cy="569394"/>
            <a:chOff x="584090" y="789960"/>
            <a:chExt cx="396250" cy="390479"/>
          </a:xfrm>
        </p:grpSpPr>
        <p:sp>
          <p:nvSpPr>
            <p:cNvPr id="11" name="Google Shape;174;p16">
              <a:extLst>
                <a:ext uri="{FF2B5EF4-FFF2-40B4-BE49-F238E27FC236}">
                  <a16:creationId xmlns:a16="http://schemas.microsoft.com/office/drawing/2014/main" id="{C0C91605-090F-A790-AC3F-F215F8AA55FB}"/>
                </a:ext>
              </a:extLst>
            </p:cNvPr>
            <p:cNvSpPr/>
            <p:nvPr/>
          </p:nvSpPr>
          <p:spPr>
            <a:xfrm>
              <a:off x="594598" y="970204"/>
              <a:ext cx="77796" cy="73592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75;p16">
              <a:extLst>
                <a:ext uri="{FF2B5EF4-FFF2-40B4-BE49-F238E27FC236}">
                  <a16:creationId xmlns:a16="http://schemas.microsoft.com/office/drawing/2014/main" id="{CB575929-8DB4-EE15-BA87-4B9E718B8165}"/>
                </a:ext>
              </a:extLst>
            </p:cNvPr>
            <p:cNvSpPr/>
            <p:nvPr/>
          </p:nvSpPr>
          <p:spPr>
            <a:xfrm>
              <a:off x="635598" y="1009102"/>
              <a:ext cx="77796" cy="7466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76;p16">
              <a:extLst>
                <a:ext uri="{FF2B5EF4-FFF2-40B4-BE49-F238E27FC236}">
                  <a16:creationId xmlns:a16="http://schemas.microsoft.com/office/drawing/2014/main" id="{0AB80989-6B20-7228-2240-BB53D9806036}"/>
                </a:ext>
              </a:extLst>
            </p:cNvPr>
            <p:cNvSpPr/>
            <p:nvPr/>
          </p:nvSpPr>
          <p:spPr>
            <a:xfrm>
              <a:off x="676564" y="1050068"/>
              <a:ext cx="76761" cy="74393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77;p16">
              <a:extLst>
                <a:ext uri="{FF2B5EF4-FFF2-40B4-BE49-F238E27FC236}">
                  <a16:creationId xmlns:a16="http://schemas.microsoft.com/office/drawing/2014/main" id="{569133CC-FD58-B87A-AC9B-7944FD0D4465}"/>
                </a:ext>
              </a:extLst>
            </p:cNvPr>
            <p:cNvSpPr/>
            <p:nvPr/>
          </p:nvSpPr>
          <p:spPr>
            <a:xfrm>
              <a:off x="715462" y="1090267"/>
              <a:ext cx="77796" cy="74393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053846D4-211D-B3AF-EDC8-F19F76CACDBA}"/>
                </a:ext>
              </a:extLst>
            </p:cNvPr>
            <p:cNvSpPr/>
            <p:nvPr/>
          </p:nvSpPr>
          <p:spPr>
            <a:xfrm>
              <a:off x="782715" y="1130499"/>
              <a:ext cx="49440" cy="49940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552674EE-E764-9CDC-C403-87CF02B90C71}"/>
                </a:ext>
              </a:extLst>
            </p:cNvPr>
            <p:cNvSpPr/>
            <p:nvPr/>
          </p:nvSpPr>
          <p:spPr>
            <a:xfrm>
              <a:off x="584090" y="812278"/>
              <a:ext cx="371030" cy="33136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0;p16">
              <a:extLst>
                <a:ext uri="{FF2B5EF4-FFF2-40B4-BE49-F238E27FC236}">
                  <a16:creationId xmlns:a16="http://schemas.microsoft.com/office/drawing/2014/main" id="{4086149B-7F40-5CA8-86CB-3D792E7AE8C1}"/>
                </a:ext>
              </a:extLst>
            </p:cNvPr>
            <p:cNvSpPr/>
            <p:nvPr/>
          </p:nvSpPr>
          <p:spPr>
            <a:xfrm>
              <a:off x="705987" y="789960"/>
              <a:ext cx="274353" cy="200761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82;p16">
            <a:extLst>
              <a:ext uri="{FF2B5EF4-FFF2-40B4-BE49-F238E27FC236}">
                <a16:creationId xmlns:a16="http://schemas.microsoft.com/office/drawing/2014/main" id="{5B141FB6-215C-B275-C288-FD3DC77D8B3C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5FFA848-DC96-E081-E800-0A57CB323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176" y="1460498"/>
            <a:ext cx="3540296" cy="88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18;p53">
            <a:extLst>
              <a:ext uri="{FF2B5EF4-FFF2-40B4-BE49-F238E27FC236}">
                <a16:creationId xmlns:a16="http://schemas.microsoft.com/office/drawing/2014/main" id="{9F36D347-DADB-E705-10A8-F8D10499465B}"/>
              </a:ext>
            </a:extLst>
          </p:cNvPr>
          <p:cNvGrpSpPr/>
          <p:nvPr/>
        </p:nvGrpSpPr>
        <p:grpSpPr>
          <a:xfrm>
            <a:off x="6777665" y="1342373"/>
            <a:ext cx="2052710" cy="3202842"/>
            <a:chOff x="6022044" y="1502559"/>
            <a:chExt cx="2505138" cy="3908764"/>
          </a:xfrm>
        </p:grpSpPr>
        <p:sp>
          <p:nvSpPr>
            <p:cNvPr id="5" name="Google Shape;1219;p53">
              <a:extLst>
                <a:ext uri="{FF2B5EF4-FFF2-40B4-BE49-F238E27FC236}">
                  <a16:creationId xmlns:a16="http://schemas.microsoft.com/office/drawing/2014/main" id="{9A416B99-0217-5511-DC7E-76E8E438EAAE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224;p53">
              <a:extLst>
                <a:ext uri="{FF2B5EF4-FFF2-40B4-BE49-F238E27FC236}">
                  <a16:creationId xmlns:a16="http://schemas.microsoft.com/office/drawing/2014/main" id="{106D91D0-E97E-E504-CBC2-F77E0654BB3E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225;p53">
              <a:extLst>
                <a:ext uri="{FF2B5EF4-FFF2-40B4-BE49-F238E27FC236}">
                  <a16:creationId xmlns:a16="http://schemas.microsoft.com/office/drawing/2014/main" id="{5A82D64F-7A58-FC4D-3EB6-90F11AF05B98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226;p53">
              <a:extLst>
                <a:ext uri="{FF2B5EF4-FFF2-40B4-BE49-F238E27FC236}">
                  <a16:creationId xmlns:a16="http://schemas.microsoft.com/office/drawing/2014/main" id="{9D3A97DF-38BD-B3B2-15C0-49BF52A13582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227;p53">
              <a:extLst>
                <a:ext uri="{FF2B5EF4-FFF2-40B4-BE49-F238E27FC236}">
                  <a16:creationId xmlns:a16="http://schemas.microsoft.com/office/drawing/2014/main" id="{CA58C92E-9908-D717-56A9-F6A6A5A9F7D5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228;p53">
              <a:extLst>
                <a:ext uri="{FF2B5EF4-FFF2-40B4-BE49-F238E27FC236}">
                  <a16:creationId xmlns:a16="http://schemas.microsoft.com/office/drawing/2014/main" id="{AE02DA1B-FA14-371A-A1CF-A9BD706F9CEB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229;p53">
              <a:extLst>
                <a:ext uri="{FF2B5EF4-FFF2-40B4-BE49-F238E27FC236}">
                  <a16:creationId xmlns:a16="http://schemas.microsoft.com/office/drawing/2014/main" id="{626557E7-426C-05EE-74A5-ABC02E0E3631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30;p53">
              <a:extLst>
                <a:ext uri="{FF2B5EF4-FFF2-40B4-BE49-F238E27FC236}">
                  <a16:creationId xmlns:a16="http://schemas.microsoft.com/office/drawing/2014/main" id="{02C33ABC-B96C-A785-A63F-B405C426DABF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231;p53">
              <a:extLst>
                <a:ext uri="{FF2B5EF4-FFF2-40B4-BE49-F238E27FC236}">
                  <a16:creationId xmlns:a16="http://schemas.microsoft.com/office/drawing/2014/main" id="{9A3ED216-A200-DAE6-EF1E-C745BB5AF829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232;p53">
              <a:extLst>
                <a:ext uri="{FF2B5EF4-FFF2-40B4-BE49-F238E27FC236}">
                  <a16:creationId xmlns:a16="http://schemas.microsoft.com/office/drawing/2014/main" id="{DB16C3B1-BC22-9B74-05E3-992E63AF98DF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233;p53">
              <a:extLst>
                <a:ext uri="{FF2B5EF4-FFF2-40B4-BE49-F238E27FC236}">
                  <a16:creationId xmlns:a16="http://schemas.microsoft.com/office/drawing/2014/main" id="{81001928-718C-2F92-92C0-F59264D533E1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234;p53">
              <a:extLst>
                <a:ext uri="{FF2B5EF4-FFF2-40B4-BE49-F238E27FC236}">
                  <a16:creationId xmlns:a16="http://schemas.microsoft.com/office/drawing/2014/main" id="{F10B5F5D-2314-3CF9-82D0-5E2503E0FA4D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235;p53">
              <a:extLst>
                <a:ext uri="{FF2B5EF4-FFF2-40B4-BE49-F238E27FC236}">
                  <a16:creationId xmlns:a16="http://schemas.microsoft.com/office/drawing/2014/main" id="{AD4667F0-3D2B-0459-5959-E58311F511E0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236;p53">
              <a:extLst>
                <a:ext uri="{FF2B5EF4-FFF2-40B4-BE49-F238E27FC236}">
                  <a16:creationId xmlns:a16="http://schemas.microsoft.com/office/drawing/2014/main" id="{B00C67D3-E825-BA19-DC1C-057E36897666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37;p53">
              <a:extLst>
                <a:ext uri="{FF2B5EF4-FFF2-40B4-BE49-F238E27FC236}">
                  <a16:creationId xmlns:a16="http://schemas.microsoft.com/office/drawing/2014/main" id="{6803FF84-4570-B3AD-AFEB-68B36A484D65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238;p53">
              <a:extLst>
                <a:ext uri="{FF2B5EF4-FFF2-40B4-BE49-F238E27FC236}">
                  <a16:creationId xmlns:a16="http://schemas.microsoft.com/office/drawing/2014/main" id="{B25B4F02-504A-6FD0-A2DD-3C7A9AF96470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39;p53">
              <a:extLst>
                <a:ext uri="{FF2B5EF4-FFF2-40B4-BE49-F238E27FC236}">
                  <a16:creationId xmlns:a16="http://schemas.microsoft.com/office/drawing/2014/main" id="{44486091-A0A9-2338-9DD3-36F23093480D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240;p53">
              <a:extLst>
                <a:ext uri="{FF2B5EF4-FFF2-40B4-BE49-F238E27FC236}">
                  <a16:creationId xmlns:a16="http://schemas.microsoft.com/office/drawing/2014/main" id="{C503014C-97D7-B5CA-0F43-70F8010E81C8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241;p53">
              <a:extLst>
                <a:ext uri="{FF2B5EF4-FFF2-40B4-BE49-F238E27FC236}">
                  <a16:creationId xmlns:a16="http://schemas.microsoft.com/office/drawing/2014/main" id="{03504485-ACC4-5AB5-9393-A7D590AFC8B6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242;p53">
              <a:extLst>
                <a:ext uri="{FF2B5EF4-FFF2-40B4-BE49-F238E27FC236}">
                  <a16:creationId xmlns:a16="http://schemas.microsoft.com/office/drawing/2014/main" id="{907E5559-8D43-5E78-140C-B4D769743443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243;p53">
              <a:extLst>
                <a:ext uri="{FF2B5EF4-FFF2-40B4-BE49-F238E27FC236}">
                  <a16:creationId xmlns:a16="http://schemas.microsoft.com/office/drawing/2014/main" id="{924E8666-569C-AF82-87BA-17D615613B21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244;p53">
              <a:extLst>
                <a:ext uri="{FF2B5EF4-FFF2-40B4-BE49-F238E27FC236}">
                  <a16:creationId xmlns:a16="http://schemas.microsoft.com/office/drawing/2014/main" id="{4721D429-2C69-913D-F241-9453D20FB144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245;p53">
              <a:extLst>
                <a:ext uri="{FF2B5EF4-FFF2-40B4-BE49-F238E27FC236}">
                  <a16:creationId xmlns:a16="http://schemas.microsoft.com/office/drawing/2014/main" id="{C6EBBD2E-A954-F792-6A89-27ED1D6668E9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246;p53">
              <a:extLst>
                <a:ext uri="{FF2B5EF4-FFF2-40B4-BE49-F238E27FC236}">
                  <a16:creationId xmlns:a16="http://schemas.microsoft.com/office/drawing/2014/main" id="{F55D60C7-7E1C-726A-16D0-43C7E40E0B96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247;p53">
              <a:extLst>
                <a:ext uri="{FF2B5EF4-FFF2-40B4-BE49-F238E27FC236}">
                  <a16:creationId xmlns:a16="http://schemas.microsoft.com/office/drawing/2014/main" id="{C9E364F0-A78E-0B47-7888-28BD15F365E8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248;p53">
              <a:extLst>
                <a:ext uri="{FF2B5EF4-FFF2-40B4-BE49-F238E27FC236}">
                  <a16:creationId xmlns:a16="http://schemas.microsoft.com/office/drawing/2014/main" id="{76447AE7-EF2B-B1FD-D299-B0DEF4E862F6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249;p53">
              <a:extLst>
                <a:ext uri="{FF2B5EF4-FFF2-40B4-BE49-F238E27FC236}">
                  <a16:creationId xmlns:a16="http://schemas.microsoft.com/office/drawing/2014/main" id="{B124FDBB-693A-0626-1719-06638529791F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250;p53">
              <a:extLst>
                <a:ext uri="{FF2B5EF4-FFF2-40B4-BE49-F238E27FC236}">
                  <a16:creationId xmlns:a16="http://schemas.microsoft.com/office/drawing/2014/main" id="{AC278EEA-5043-27A1-B3AE-1C07A69E4208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251;p53">
              <a:extLst>
                <a:ext uri="{FF2B5EF4-FFF2-40B4-BE49-F238E27FC236}">
                  <a16:creationId xmlns:a16="http://schemas.microsoft.com/office/drawing/2014/main" id="{CA1983B7-2814-3D60-EE65-D1ACEC253400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252;p53">
              <a:extLst>
                <a:ext uri="{FF2B5EF4-FFF2-40B4-BE49-F238E27FC236}">
                  <a16:creationId xmlns:a16="http://schemas.microsoft.com/office/drawing/2014/main" id="{3ED4CECD-7800-ABBB-6877-205EE49D4580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253;p53">
              <a:extLst>
                <a:ext uri="{FF2B5EF4-FFF2-40B4-BE49-F238E27FC236}">
                  <a16:creationId xmlns:a16="http://schemas.microsoft.com/office/drawing/2014/main" id="{CAE124BE-DDCC-1FEB-E8F2-0930600E4431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254;p53">
              <a:extLst>
                <a:ext uri="{FF2B5EF4-FFF2-40B4-BE49-F238E27FC236}">
                  <a16:creationId xmlns:a16="http://schemas.microsoft.com/office/drawing/2014/main" id="{F3F9854C-B08E-D5E0-28E2-1F7F469B7944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255;p53">
              <a:extLst>
                <a:ext uri="{FF2B5EF4-FFF2-40B4-BE49-F238E27FC236}">
                  <a16:creationId xmlns:a16="http://schemas.microsoft.com/office/drawing/2014/main" id="{7365A852-FAF8-3500-F2AB-3F5A4006BEB8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256;p53">
              <a:extLst>
                <a:ext uri="{FF2B5EF4-FFF2-40B4-BE49-F238E27FC236}">
                  <a16:creationId xmlns:a16="http://schemas.microsoft.com/office/drawing/2014/main" id="{8B694877-A37B-2D6E-49BD-4C3F5322B001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257;p53">
              <a:extLst>
                <a:ext uri="{FF2B5EF4-FFF2-40B4-BE49-F238E27FC236}">
                  <a16:creationId xmlns:a16="http://schemas.microsoft.com/office/drawing/2014/main" id="{683BBAE4-A83A-5C4E-4E35-EF29CE23EF50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258;p53">
              <a:extLst>
                <a:ext uri="{FF2B5EF4-FFF2-40B4-BE49-F238E27FC236}">
                  <a16:creationId xmlns:a16="http://schemas.microsoft.com/office/drawing/2014/main" id="{936DDAC1-1887-8045-C3AC-F700DD2D3F93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259;p53">
              <a:extLst>
                <a:ext uri="{FF2B5EF4-FFF2-40B4-BE49-F238E27FC236}">
                  <a16:creationId xmlns:a16="http://schemas.microsoft.com/office/drawing/2014/main" id="{00E04AE8-090D-26CC-6841-64946BC1D449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260;p53">
              <a:extLst>
                <a:ext uri="{FF2B5EF4-FFF2-40B4-BE49-F238E27FC236}">
                  <a16:creationId xmlns:a16="http://schemas.microsoft.com/office/drawing/2014/main" id="{4CD6DDA0-2A11-BA95-FA32-970C9E124BC1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261;p53">
              <a:extLst>
                <a:ext uri="{FF2B5EF4-FFF2-40B4-BE49-F238E27FC236}">
                  <a16:creationId xmlns:a16="http://schemas.microsoft.com/office/drawing/2014/main" id="{1DE50653-B726-2A04-3C17-BF591A1EBAB1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262;p53">
              <a:extLst>
                <a:ext uri="{FF2B5EF4-FFF2-40B4-BE49-F238E27FC236}">
                  <a16:creationId xmlns:a16="http://schemas.microsoft.com/office/drawing/2014/main" id="{19F7FC65-1A68-AC11-9083-9316E2DDDC53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263;p53">
              <a:extLst>
                <a:ext uri="{FF2B5EF4-FFF2-40B4-BE49-F238E27FC236}">
                  <a16:creationId xmlns:a16="http://schemas.microsoft.com/office/drawing/2014/main" id="{36E6BFCA-F50A-6CA0-65A7-F6B9A89D79E4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264;p53">
              <a:extLst>
                <a:ext uri="{FF2B5EF4-FFF2-40B4-BE49-F238E27FC236}">
                  <a16:creationId xmlns:a16="http://schemas.microsoft.com/office/drawing/2014/main" id="{66BC45BA-1C6E-1745-6997-E04C0372A9FE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265;p53">
              <a:extLst>
                <a:ext uri="{FF2B5EF4-FFF2-40B4-BE49-F238E27FC236}">
                  <a16:creationId xmlns:a16="http://schemas.microsoft.com/office/drawing/2014/main" id="{518834A5-D244-9745-5EBE-EFC1A2016A8A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266;p53">
              <a:extLst>
                <a:ext uri="{FF2B5EF4-FFF2-40B4-BE49-F238E27FC236}">
                  <a16:creationId xmlns:a16="http://schemas.microsoft.com/office/drawing/2014/main" id="{661C5F59-8002-4C4F-6CA4-B2715A833BD9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267;p53">
              <a:extLst>
                <a:ext uri="{FF2B5EF4-FFF2-40B4-BE49-F238E27FC236}">
                  <a16:creationId xmlns:a16="http://schemas.microsoft.com/office/drawing/2014/main" id="{2DDC7D53-20D5-37C3-C8E3-DD75DF1B5BF8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268;p53">
              <a:extLst>
                <a:ext uri="{FF2B5EF4-FFF2-40B4-BE49-F238E27FC236}">
                  <a16:creationId xmlns:a16="http://schemas.microsoft.com/office/drawing/2014/main" id="{14CC4160-8082-F524-CD5C-E45A0B6A5CAD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269;p53">
              <a:extLst>
                <a:ext uri="{FF2B5EF4-FFF2-40B4-BE49-F238E27FC236}">
                  <a16:creationId xmlns:a16="http://schemas.microsoft.com/office/drawing/2014/main" id="{BB1F86C0-C67D-9C7E-F2B0-C94C6382C16E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270;p53">
              <a:extLst>
                <a:ext uri="{FF2B5EF4-FFF2-40B4-BE49-F238E27FC236}">
                  <a16:creationId xmlns:a16="http://schemas.microsoft.com/office/drawing/2014/main" id="{B1AB7D9D-FE7D-BC58-5609-3D5D9F7FB23F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271;p53">
              <a:extLst>
                <a:ext uri="{FF2B5EF4-FFF2-40B4-BE49-F238E27FC236}">
                  <a16:creationId xmlns:a16="http://schemas.microsoft.com/office/drawing/2014/main" id="{4329F28A-4347-6E8A-9745-7851EFA95853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272;p53">
              <a:extLst>
                <a:ext uri="{FF2B5EF4-FFF2-40B4-BE49-F238E27FC236}">
                  <a16:creationId xmlns:a16="http://schemas.microsoft.com/office/drawing/2014/main" id="{894ACCAC-2F56-9AD1-8ADB-64EFAA46C1BF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273;p53">
              <a:extLst>
                <a:ext uri="{FF2B5EF4-FFF2-40B4-BE49-F238E27FC236}">
                  <a16:creationId xmlns:a16="http://schemas.microsoft.com/office/drawing/2014/main" id="{E750DE7B-FACE-8EBB-3339-93CFE7580A47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274;p53">
              <a:extLst>
                <a:ext uri="{FF2B5EF4-FFF2-40B4-BE49-F238E27FC236}">
                  <a16:creationId xmlns:a16="http://schemas.microsoft.com/office/drawing/2014/main" id="{B0176D66-53F1-26D9-F726-A3E5C50771AD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275;p53">
              <a:extLst>
                <a:ext uri="{FF2B5EF4-FFF2-40B4-BE49-F238E27FC236}">
                  <a16:creationId xmlns:a16="http://schemas.microsoft.com/office/drawing/2014/main" id="{2037D48C-1F69-0DDD-1248-25A9CF040CA2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276;p53">
              <a:extLst>
                <a:ext uri="{FF2B5EF4-FFF2-40B4-BE49-F238E27FC236}">
                  <a16:creationId xmlns:a16="http://schemas.microsoft.com/office/drawing/2014/main" id="{9A28123E-B4CD-2137-C815-864979E06CD7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277;p53">
              <a:extLst>
                <a:ext uri="{FF2B5EF4-FFF2-40B4-BE49-F238E27FC236}">
                  <a16:creationId xmlns:a16="http://schemas.microsoft.com/office/drawing/2014/main" id="{5952D5A2-1A39-3131-B396-DD98C1C7DA11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302;p53">
              <a:extLst>
                <a:ext uri="{FF2B5EF4-FFF2-40B4-BE49-F238E27FC236}">
                  <a16:creationId xmlns:a16="http://schemas.microsoft.com/office/drawing/2014/main" id="{0A63BB11-B2A5-047C-985D-8ACB43543C1C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303;p53">
              <a:extLst>
                <a:ext uri="{FF2B5EF4-FFF2-40B4-BE49-F238E27FC236}">
                  <a16:creationId xmlns:a16="http://schemas.microsoft.com/office/drawing/2014/main" id="{B2C7852F-E210-D55A-7081-D5BE3C6F33DA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304;p53">
              <a:extLst>
                <a:ext uri="{FF2B5EF4-FFF2-40B4-BE49-F238E27FC236}">
                  <a16:creationId xmlns:a16="http://schemas.microsoft.com/office/drawing/2014/main" id="{993E0C2A-03AE-28B3-D132-B0E11DA22E84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305;p53">
              <a:extLst>
                <a:ext uri="{FF2B5EF4-FFF2-40B4-BE49-F238E27FC236}">
                  <a16:creationId xmlns:a16="http://schemas.microsoft.com/office/drawing/2014/main" id="{9C787A8F-086D-6D32-424E-E91C93A22E10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306;p53">
              <a:extLst>
                <a:ext uri="{FF2B5EF4-FFF2-40B4-BE49-F238E27FC236}">
                  <a16:creationId xmlns:a16="http://schemas.microsoft.com/office/drawing/2014/main" id="{807885A9-4DA1-21E6-DBB6-4837E25593C6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307;p53">
              <a:extLst>
                <a:ext uri="{FF2B5EF4-FFF2-40B4-BE49-F238E27FC236}">
                  <a16:creationId xmlns:a16="http://schemas.microsoft.com/office/drawing/2014/main" id="{3D0C08E2-3176-7E79-1137-78039304F4BA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308;p53">
              <a:extLst>
                <a:ext uri="{FF2B5EF4-FFF2-40B4-BE49-F238E27FC236}">
                  <a16:creationId xmlns:a16="http://schemas.microsoft.com/office/drawing/2014/main" id="{2BDA93B3-3E28-9B81-57AF-3D489552592A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309;p53">
              <a:extLst>
                <a:ext uri="{FF2B5EF4-FFF2-40B4-BE49-F238E27FC236}">
                  <a16:creationId xmlns:a16="http://schemas.microsoft.com/office/drawing/2014/main" id="{CA987E1B-4F19-49D3-DE7C-6E0540893801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310;p53">
              <a:extLst>
                <a:ext uri="{FF2B5EF4-FFF2-40B4-BE49-F238E27FC236}">
                  <a16:creationId xmlns:a16="http://schemas.microsoft.com/office/drawing/2014/main" id="{F7C20C39-8F82-BE01-2DCE-9CDCE6EC75D2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311;p53">
              <a:extLst>
                <a:ext uri="{FF2B5EF4-FFF2-40B4-BE49-F238E27FC236}">
                  <a16:creationId xmlns:a16="http://schemas.microsoft.com/office/drawing/2014/main" id="{47A2FE57-609D-236E-0AD4-105233EA3605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312;p53">
              <a:extLst>
                <a:ext uri="{FF2B5EF4-FFF2-40B4-BE49-F238E27FC236}">
                  <a16:creationId xmlns:a16="http://schemas.microsoft.com/office/drawing/2014/main" id="{2D3F35DB-8ED4-082C-A0E7-BDF40CAF00BA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313;p53">
              <a:extLst>
                <a:ext uri="{FF2B5EF4-FFF2-40B4-BE49-F238E27FC236}">
                  <a16:creationId xmlns:a16="http://schemas.microsoft.com/office/drawing/2014/main" id="{52A93B6D-41D6-B9E9-3342-A97257E05335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314;p53">
              <a:extLst>
                <a:ext uri="{FF2B5EF4-FFF2-40B4-BE49-F238E27FC236}">
                  <a16:creationId xmlns:a16="http://schemas.microsoft.com/office/drawing/2014/main" id="{1121BE66-DEF2-DB47-A3FE-3F9AD3D4A021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315;p53">
              <a:extLst>
                <a:ext uri="{FF2B5EF4-FFF2-40B4-BE49-F238E27FC236}">
                  <a16:creationId xmlns:a16="http://schemas.microsoft.com/office/drawing/2014/main" id="{6A648576-65BC-805F-B62E-FA6AA250C4DF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316;p53">
              <a:extLst>
                <a:ext uri="{FF2B5EF4-FFF2-40B4-BE49-F238E27FC236}">
                  <a16:creationId xmlns:a16="http://schemas.microsoft.com/office/drawing/2014/main" id="{DF974B65-362A-6228-5ED9-0DC9FD21FA41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317;p53">
              <a:extLst>
                <a:ext uri="{FF2B5EF4-FFF2-40B4-BE49-F238E27FC236}">
                  <a16:creationId xmlns:a16="http://schemas.microsoft.com/office/drawing/2014/main" id="{3A22AC52-F7D8-DD9A-9F24-1C9DEFF806E2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318;p53">
              <a:extLst>
                <a:ext uri="{FF2B5EF4-FFF2-40B4-BE49-F238E27FC236}">
                  <a16:creationId xmlns:a16="http://schemas.microsoft.com/office/drawing/2014/main" id="{3D81DE38-311E-BCE8-DA37-822D1422405D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319;p53">
              <a:extLst>
                <a:ext uri="{FF2B5EF4-FFF2-40B4-BE49-F238E27FC236}">
                  <a16:creationId xmlns:a16="http://schemas.microsoft.com/office/drawing/2014/main" id="{9A19A48A-BF33-0D39-5EEB-0B6B387AE653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320;p53">
              <a:extLst>
                <a:ext uri="{FF2B5EF4-FFF2-40B4-BE49-F238E27FC236}">
                  <a16:creationId xmlns:a16="http://schemas.microsoft.com/office/drawing/2014/main" id="{63A6026C-C3A4-88AD-05C9-8115F5785137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321;p53">
              <a:extLst>
                <a:ext uri="{FF2B5EF4-FFF2-40B4-BE49-F238E27FC236}">
                  <a16:creationId xmlns:a16="http://schemas.microsoft.com/office/drawing/2014/main" id="{AB301E53-0118-46E2-D3A4-AB060ED205BC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322;p53">
              <a:extLst>
                <a:ext uri="{FF2B5EF4-FFF2-40B4-BE49-F238E27FC236}">
                  <a16:creationId xmlns:a16="http://schemas.microsoft.com/office/drawing/2014/main" id="{9B221BB5-6570-4631-957F-AE8E0D9A4615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323;p53">
              <a:extLst>
                <a:ext uri="{FF2B5EF4-FFF2-40B4-BE49-F238E27FC236}">
                  <a16:creationId xmlns:a16="http://schemas.microsoft.com/office/drawing/2014/main" id="{76EEF55F-1F64-6C15-5582-22B1B06F66CD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325;p53">
              <a:extLst>
                <a:ext uri="{FF2B5EF4-FFF2-40B4-BE49-F238E27FC236}">
                  <a16:creationId xmlns:a16="http://schemas.microsoft.com/office/drawing/2014/main" id="{DE4662C5-1D02-A9A9-39E4-3C6DCAE4CC3D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327;p53">
              <a:extLst>
                <a:ext uri="{FF2B5EF4-FFF2-40B4-BE49-F238E27FC236}">
                  <a16:creationId xmlns:a16="http://schemas.microsoft.com/office/drawing/2014/main" id="{0BCA01A7-D187-C5F5-734D-C27E947E1CC9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0" name="Google Shape;188;p17">
            <a:extLst>
              <a:ext uri="{FF2B5EF4-FFF2-40B4-BE49-F238E27FC236}">
                <a16:creationId xmlns:a16="http://schemas.microsoft.com/office/drawing/2014/main" id="{8A56E60D-0C63-6191-8E7C-440D529CB904}"/>
              </a:ext>
            </a:extLst>
          </p:cNvPr>
          <p:cNvGrpSpPr/>
          <p:nvPr/>
        </p:nvGrpSpPr>
        <p:grpSpPr>
          <a:xfrm>
            <a:off x="99729" y="161621"/>
            <a:ext cx="1529634" cy="1303609"/>
            <a:chOff x="500642" y="560275"/>
            <a:chExt cx="1184654" cy="811874"/>
          </a:xfrm>
        </p:grpSpPr>
        <p:sp>
          <p:nvSpPr>
            <p:cNvPr id="191" name="Google Shape;189;p17">
              <a:extLst>
                <a:ext uri="{FF2B5EF4-FFF2-40B4-BE49-F238E27FC236}">
                  <a16:creationId xmlns:a16="http://schemas.microsoft.com/office/drawing/2014/main" id="{F60B6DF2-6004-95B6-58AB-240E476AB00E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FCBD24"/>
            </a:solidFill>
            <a:ln w="9525" cap="flat" cmpd="sng">
              <a:solidFill>
                <a:srgbClr val="FDD7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2" name="Google Shape;190;p17">
              <a:extLst>
                <a:ext uri="{FF2B5EF4-FFF2-40B4-BE49-F238E27FC236}">
                  <a16:creationId xmlns:a16="http://schemas.microsoft.com/office/drawing/2014/main" id="{F5A85EE0-BB64-84D1-2B7F-E4D0743D5776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FDD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3" name="Google Shape;191;p17">
            <a:extLst>
              <a:ext uri="{FF2B5EF4-FFF2-40B4-BE49-F238E27FC236}">
                <a16:creationId xmlns:a16="http://schemas.microsoft.com/office/drawing/2014/main" id="{C44573DA-38A8-99B1-21EB-3B228CD8DC41}"/>
              </a:ext>
            </a:extLst>
          </p:cNvPr>
          <p:cNvCxnSpPr/>
          <p:nvPr/>
        </p:nvCxnSpPr>
        <p:spPr>
          <a:xfrm>
            <a:off x="722141" y="1430305"/>
            <a:ext cx="0" cy="3362032"/>
          </a:xfrm>
          <a:prstGeom prst="straightConnector1">
            <a:avLst/>
          </a:prstGeom>
          <a:noFill/>
          <a:ln w="63500" cap="flat" cmpd="sng">
            <a:solidFill>
              <a:srgbClr val="FDD77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4" name="Google Shape;1011;p43">
            <a:extLst>
              <a:ext uri="{FF2B5EF4-FFF2-40B4-BE49-F238E27FC236}">
                <a16:creationId xmlns:a16="http://schemas.microsoft.com/office/drawing/2014/main" id="{5AE8B786-3722-4F12-0B2D-063F34F420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9180" y="457260"/>
            <a:ext cx="69957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i="1" dirty="0">
                <a:solidFill>
                  <a:srgbClr val="002060"/>
                </a:solidFill>
              </a:rPr>
              <a:t>Problématique</a:t>
            </a:r>
            <a:r>
              <a:rPr lang="en" sz="3200" i="1" dirty="0"/>
              <a:t> </a:t>
            </a:r>
            <a:endParaRPr sz="3200" i="1" dirty="0"/>
          </a:p>
        </p:txBody>
      </p:sp>
      <p:sp>
        <p:nvSpPr>
          <p:cNvPr id="196" name="Google Shape;192;p17">
            <a:extLst>
              <a:ext uri="{FF2B5EF4-FFF2-40B4-BE49-F238E27FC236}">
                <a16:creationId xmlns:a16="http://schemas.microsoft.com/office/drawing/2014/main" id="{1E7C1E0D-8E98-AA28-3498-1D381672E6BE}"/>
              </a:ext>
            </a:extLst>
          </p:cNvPr>
          <p:cNvSpPr/>
          <p:nvPr/>
        </p:nvSpPr>
        <p:spPr>
          <a:xfrm>
            <a:off x="390589" y="496193"/>
            <a:ext cx="663104" cy="60207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9636" y="2334"/>
                </a:moveTo>
                <a:cubicBezTo>
                  <a:pt x="12223" y="2334"/>
                  <a:pt x="14153" y="4367"/>
                  <a:pt x="14153" y="6815"/>
                </a:cubicBezTo>
                <a:cubicBezTo>
                  <a:pt x="14153" y="8501"/>
                  <a:pt x="13214" y="10049"/>
                  <a:pt x="11714" y="10826"/>
                </a:cubicBezTo>
                <a:cubicBezTo>
                  <a:pt x="11401" y="10986"/>
                  <a:pt x="11362" y="11142"/>
                  <a:pt x="11344" y="11202"/>
                </a:cubicBezTo>
                <a:cubicBezTo>
                  <a:pt x="11141" y="11958"/>
                  <a:pt x="10458" y="12455"/>
                  <a:pt x="9710" y="12455"/>
                </a:cubicBezTo>
                <a:cubicBezTo>
                  <a:pt x="9569" y="12455"/>
                  <a:pt x="9426" y="12438"/>
                  <a:pt x="9284" y="12401"/>
                </a:cubicBezTo>
                <a:cubicBezTo>
                  <a:pt x="8383" y="12169"/>
                  <a:pt x="7841" y="11254"/>
                  <a:pt x="8064" y="10353"/>
                </a:cubicBezTo>
                <a:cubicBezTo>
                  <a:pt x="8338" y="9260"/>
                  <a:pt x="9061" y="8384"/>
                  <a:pt x="10154" y="7818"/>
                </a:cubicBezTo>
                <a:cubicBezTo>
                  <a:pt x="10832" y="7465"/>
                  <a:pt x="10973" y="6556"/>
                  <a:pt x="10434" y="6017"/>
                </a:cubicBezTo>
                <a:cubicBezTo>
                  <a:pt x="10219" y="5801"/>
                  <a:pt x="9934" y="5700"/>
                  <a:pt x="9650" y="5700"/>
                </a:cubicBezTo>
                <a:cubicBezTo>
                  <a:pt x="9078" y="5700"/>
                  <a:pt x="8507" y="6109"/>
                  <a:pt x="8507" y="6815"/>
                </a:cubicBezTo>
                <a:cubicBezTo>
                  <a:pt x="8507" y="7749"/>
                  <a:pt x="7748" y="8507"/>
                  <a:pt x="6812" y="8507"/>
                </a:cubicBezTo>
                <a:cubicBezTo>
                  <a:pt x="5875" y="8507"/>
                  <a:pt x="5119" y="7749"/>
                  <a:pt x="5119" y="6815"/>
                </a:cubicBezTo>
                <a:cubicBezTo>
                  <a:pt x="5119" y="4388"/>
                  <a:pt x="7028" y="2334"/>
                  <a:pt x="9636" y="2334"/>
                </a:cubicBezTo>
                <a:close/>
                <a:moveTo>
                  <a:pt x="9636" y="13588"/>
                </a:moveTo>
                <a:cubicBezTo>
                  <a:pt x="9854" y="13588"/>
                  <a:pt x="10074" y="13630"/>
                  <a:pt x="10284" y="13717"/>
                </a:cubicBezTo>
                <a:cubicBezTo>
                  <a:pt x="10916" y="13979"/>
                  <a:pt x="11328" y="14596"/>
                  <a:pt x="11328" y="15283"/>
                </a:cubicBezTo>
                <a:cubicBezTo>
                  <a:pt x="11328" y="16219"/>
                  <a:pt x="10570" y="16975"/>
                  <a:pt x="9636" y="16978"/>
                </a:cubicBezTo>
                <a:cubicBezTo>
                  <a:pt x="8950" y="16978"/>
                  <a:pt x="8332" y="16562"/>
                  <a:pt x="8070" y="15930"/>
                </a:cubicBezTo>
                <a:cubicBezTo>
                  <a:pt x="7808" y="15298"/>
                  <a:pt x="7953" y="14569"/>
                  <a:pt x="8438" y="14084"/>
                </a:cubicBezTo>
                <a:cubicBezTo>
                  <a:pt x="8762" y="13760"/>
                  <a:pt x="9195" y="13588"/>
                  <a:pt x="9636" y="13588"/>
                </a:cubicBezTo>
                <a:close/>
                <a:moveTo>
                  <a:pt x="9636" y="1"/>
                </a:moveTo>
                <a:cubicBezTo>
                  <a:pt x="4330" y="1"/>
                  <a:pt x="0" y="4331"/>
                  <a:pt x="0" y="9637"/>
                </a:cubicBezTo>
                <a:cubicBezTo>
                  <a:pt x="0" y="14945"/>
                  <a:pt x="4330" y="19273"/>
                  <a:pt x="9636" y="19273"/>
                </a:cubicBezTo>
                <a:cubicBezTo>
                  <a:pt x="14939" y="19273"/>
                  <a:pt x="19272" y="14945"/>
                  <a:pt x="19272" y="9637"/>
                </a:cubicBezTo>
                <a:cubicBezTo>
                  <a:pt x="19272" y="4331"/>
                  <a:pt x="14942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017;p43">
            <a:extLst>
              <a:ext uri="{FF2B5EF4-FFF2-40B4-BE49-F238E27FC236}">
                <a16:creationId xmlns:a16="http://schemas.microsoft.com/office/drawing/2014/main" id="{910F44C7-ED55-9708-C95F-F692BF9D77FD}"/>
              </a:ext>
            </a:extLst>
          </p:cNvPr>
          <p:cNvSpPr txBox="1">
            <a:spLocks/>
          </p:cNvSpPr>
          <p:nvPr/>
        </p:nvSpPr>
        <p:spPr>
          <a:xfrm>
            <a:off x="1148828" y="4173669"/>
            <a:ext cx="5197519" cy="65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fr-FR" sz="1400" b="0" dirty="0"/>
              <a:t>Perte du temps lors de suivi de demandes de candidatures</a:t>
            </a:r>
          </a:p>
        </p:txBody>
      </p:sp>
      <p:sp>
        <p:nvSpPr>
          <p:cNvPr id="198" name="Google Shape;1020;p43">
            <a:extLst>
              <a:ext uri="{FF2B5EF4-FFF2-40B4-BE49-F238E27FC236}">
                <a16:creationId xmlns:a16="http://schemas.microsoft.com/office/drawing/2014/main" id="{86878193-2CE4-D9B9-BA14-1729F235196E}"/>
              </a:ext>
            </a:extLst>
          </p:cNvPr>
          <p:cNvSpPr txBox="1">
            <a:spLocks/>
          </p:cNvSpPr>
          <p:nvPr/>
        </p:nvSpPr>
        <p:spPr>
          <a:xfrm>
            <a:off x="793311" y="4173669"/>
            <a:ext cx="912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200" dirty="0"/>
              <a:t>5</a:t>
            </a:r>
          </a:p>
        </p:txBody>
      </p:sp>
      <p:sp>
        <p:nvSpPr>
          <p:cNvPr id="199" name="Google Shape;1020;p43">
            <a:extLst>
              <a:ext uri="{FF2B5EF4-FFF2-40B4-BE49-F238E27FC236}">
                <a16:creationId xmlns:a16="http://schemas.microsoft.com/office/drawing/2014/main" id="{592FB6CE-BA4C-BB26-463B-684AF93E1501}"/>
              </a:ext>
            </a:extLst>
          </p:cNvPr>
          <p:cNvSpPr txBox="1">
            <a:spLocks/>
          </p:cNvSpPr>
          <p:nvPr/>
        </p:nvSpPr>
        <p:spPr>
          <a:xfrm>
            <a:off x="803038" y="3520516"/>
            <a:ext cx="912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200" dirty="0"/>
              <a:t>4</a:t>
            </a:r>
          </a:p>
        </p:txBody>
      </p:sp>
      <p:sp>
        <p:nvSpPr>
          <p:cNvPr id="200" name="Google Shape;1020;p43">
            <a:extLst>
              <a:ext uri="{FF2B5EF4-FFF2-40B4-BE49-F238E27FC236}">
                <a16:creationId xmlns:a16="http://schemas.microsoft.com/office/drawing/2014/main" id="{0CEE8EE9-540F-B303-791C-790294A7BA81}"/>
              </a:ext>
            </a:extLst>
          </p:cNvPr>
          <p:cNvSpPr txBox="1">
            <a:spLocks/>
          </p:cNvSpPr>
          <p:nvPr/>
        </p:nvSpPr>
        <p:spPr>
          <a:xfrm>
            <a:off x="793311" y="2783548"/>
            <a:ext cx="912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200" dirty="0"/>
              <a:t>3</a:t>
            </a:r>
          </a:p>
        </p:txBody>
      </p:sp>
      <p:sp>
        <p:nvSpPr>
          <p:cNvPr id="201" name="Google Shape;1020;p43">
            <a:extLst>
              <a:ext uri="{FF2B5EF4-FFF2-40B4-BE49-F238E27FC236}">
                <a16:creationId xmlns:a16="http://schemas.microsoft.com/office/drawing/2014/main" id="{47DE27B8-080E-CE9C-E275-5BE73AF27ADE}"/>
              </a:ext>
            </a:extLst>
          </p:cNvPr>
          <p:cNvSpPr txBox="1">
            <a:spLocks/>
          </p:cNvSpPr>
          <p:nvPr/>
        </p:nvSpPr>
        <p:spPr>
          <a:xfrm>
            <a:off x="803038" y="2081578"/>
            <a:ext cx="912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200" dirty="0"/>
              <a:t>2</a:t>
            </a:r>
          </a:p>
        </p:txBody>
      </p:sp>
      <p:sp>
        <p:nvSpPr>
          <p:cNvPr id="202" name="Google Shape;1020;p43">
            <a:extLst>
              <a:ext uri="{FF2B5EF4-FFF2-40B4-BE49-F238E27FC236}">
                <a16:creationId xmlns:a16="http://schemas.microsoft.com/office/drawing/2014/main" id="{314D124B-E344-DCF4-15D2-62D879D9A832}"/>
              </a:ext>
            </a:extLst>
          </p:cNvPr>
          <p:cNvSpPr txBox="1">
            <a:spLocks/>
          </p:cNvSpPr>
          <p:nvPr/>
        </p:nvSpPr>
        <p:spPr>
          <a:xfrm>
            <a:off x="812487" y="1369758"/>
            <a:ext cx="912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200" dirty="0"/>
              <a:t>1</a:t>
            </a:r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DD391966-E107-E068-B9C7-611811CB8EE8}"/>
              </a:ext>
            </a:extLst>
          </p:cNvPr>
          <p:cNvSpPr txBox="1"/>
          <p:nvPr/>
        </p:nvSpPr>
        <p:spPr>
          <a:xfrm>
            <a:off x="1149977" y="1475115"/>
            <a:ext cx="5034623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buFont typeface="Arial"/>
              <a:buNone/>
            </a:pPr>
            <a:r>
              <a:rPr lang="fr-FR" dirty="0">
                <a:solidFill>
                  <a:schemeClr val="dk2"/>
                </a:solidFill>
                <a:latin typeface="Roboto"/>
                <a:ea typeface="Roboto"/>
              </a:rPr>
              <a:t>Absence d’une application mobile de recherche de stage</a:t>
            </a:r>
          </a:p>
        </p:txBody>
      </p:sp>
      <p:sp>
        <p:nvSpPr>
          <p:cNvPr id="206" name="ZoneTexte 205">
            <a:extLst>
              <a:ext uri="{FF2B5EF4-FFF2-40B4-BE49-F238E27FC236}">
                <a16:creationId xmlns:a16="http://schemas.microsoft.com/office/drawing/2014/main" id="{FECBF334-F1D2-BF80-3F54-4F2B0D8FC6AD}"/>
              </a:ext>
            </a:extLst>
          </p:cNvPr>
          <p:cNvSpPr txBox="1"/>
          <p:nvPr/>
        </p:nvSpPr>
        <p:spPr>
          <a:xfrm>
            <a:off x="1148828" y="2178092"/>
            <a:ext cx="5398675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dk2"/>
                </a:solidFill>
                <a:latin typeface="Roboto"/>
                <a:ea typeface="Roboto"/>
              </a:rPr>
              <a:t>Manque des réponses pour les demandes de candidature</a:t>
            </a:r>
          </a:p>
        </p:txBody>
      </p:sp>
      <p:sp>
        <p:nvSpPr>
          <p:cNvPr id="208" name="ZoneTexte 207">
            <a:extLst>
              <a:ext uri="{FF2B5EF4-FFF2-40B4-BE49-F238E27FC236}">
                <a16:creationId xmlns:a16="http://schemas.microsoft.com/office/drawing/2014/main" id="{7BDDBCC7-2A0F-831C-9D64-D44D3858F1C5}"/>
              </a:ext>
            </a:extLst>
          </p:cNvPr>
          <p:cNvSpPr txBox="1"/>
          <p:nvPr/>
        </p:nvSpPr>
        <p:spPr>
          <a:xfrm>
            <a:off x="1148828" y="2857641"/>
            <a:ext cx="4888067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fr-FR" dirty="0">
                <a:solidFill>
                  <a:schemeClr val="dk2"/>
                </a:solidFill>
                <a:latin typeface="Roboto"/>
                <a:ea typeface="Roboto"/>
                <a:sym typeface="Roboto"/>
              </a:rPr>
              <a:t>Date d’expiration de l’offre de stage non mentionnée</a:t>
            </a: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DCC0CE21-A204-E18D-E7DF-1D9299AF5AD2}"/>
              </a:ext>
            </a:extLst>
          </p:cNvPr>
          <p:cNvSpPr txBox="1"/>
          <p:nvPr/>
        </p:nvSpPr>
        <p:spPr>
          <a:xfrm>
            <a:off x="1176969" y="3546669"/>
            <a:ext cx="4391351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fr-FR" dirty="0">
                <a:solidFill>
                  <a:schemeClr val="dk2"/>
                </a:solidFill>
                <a:latin typeface="Roboto"/>
                <a:ea typeface="Roboto"/>
                <a:sym typeface="Roboto"/>
              </a:rPr>
              <a:t>Absence d’un outil intelligent de recherche de stage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8DF39BB7-7E98-BFBF-A0EA-5DFD47FC26F5}"/>
              </a:ext>
            </a:extLst>
          </p:cNvPr>
          <p:cNvSpPr txBox="1"/>
          <p:nvPr/>
        </p:nvSpPr>
        <p:spPr>
          <a:xfrm>
            <a:off x="6358780" y="3849976"/>
            <a:ext cx="290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buFont typeface="Arial"/>
              <a:buNone/>
            </a:pPr>
            <a:r>
              <a:rPr lang="fr-FR" sz="1800" b="1" dirty="0">
                <a:solidFill>
                  <a:schemeClr val="bg1"/>
                </a:solidFill>
                <a:latin typeface="Roboto"/>
                <a:ea typeface="Roboto"/>
              </a:rPr>
              <a:t>Etudiant</a:t>
            </a:r>
          </a:p>
        </p:txBody>
      </p:sp>
      <p:sp>
        <p:nvSpPr>
          <p:cNvPr id="212" name="Google Shape;142;p14">
            <a:extLst>
              <a:ext uri="{FF2B5EF4-FFF2-40B4-BE49-F238E27FC236}">
                <a16:creationId xmlns:a16="http://schemas.microsoft.com/office/drawing/2014/main" id="{BB498B39-CDEC-9E1D-7388-78986E2F50FC}"/>
              </a:ext>
            </a:extLst>
          </p:cNvPr>
          <p:cNvSpPr txBox="1"/>
          <p:nvPr/>
        </p:nvSpPr>
        <p:spPr>
          <a:xfrm>
            <a:off x="8689502" y="4743917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7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7" grpId="0"/>
      <p:bldP spid="198" grpId="0"/>
      <p:bldP spid="199" grpId="0"/>
      <p:bldP spid="200" grpId="0"/>
      <p:bldP spid="201" grpId="0"/>
      <p:bldP spid="202" grpId="0"/>
      <p:bldP spid="204" grpId="0"/>
      <p:bldP spid="206" grpId="0"/>
      <p:bldP spid="208" grpId="0"/>
      <p:bldP spid="2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88;p17">
            <a:extLst>
              <a:ext uri="{FF2B5EF4-FFF2-40B4-BE49-F238E27FC236}">
                <a16:creationId xmlns:a16="http://schemas.microsoft.com/office/drawing/2014/main" id="{8A56E60D-0C63-6191-8E7C-440D529CB904}"/>
              </a:ext>
            </a:extLst>
          </p:cNvPr>
          <p:cNvGrpSpPr/>
          <p:nvPr/>
        </p:nvGrpSpPr>
        <p:grpSpPr>
          <a:xfrm>
            <a:off x="99729" y="161621"/>
            <a:ext cx="1529634" cy="1303609"/>
            <a:chOff x="500642" y="560275"/>
            <a:chExt cx="1184654" cy="811874"/>
          </a:xfrm>
        </p:grpSpPr>
        <p:sp>
          <p:nvSpPr>
            <p:cNvPr id="191" name="Google Shape;189;p17">
              <a:extLst>
                <a:ext uri="{FF2B5EF4-FFF2-40B4-BE49-F238E27FC236}">
                  <a16:creationId xmlns:a16="http://schemas.microsoft.com/office/drawing/2014/main" id="{F60B6DF2-6004-95B6-58AB-240E476AB00E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FCBD24"/>
            </a:solidFill>
            <a:ln w="9525" cap="flat" cmpd="sng">
              <a:solidFill>
                <a:srgbClr val="FDD7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2" name="Google Shape;190;p17">
              <a:extLst>
                <a:ext uri="{FF2B5EF4-FFF2-40B4-BE49-F238E27FC236}">
                  <a16:creationId xmlns:a16="http://schemas.microsoft.com/office/drawing/2014/main" id="{F5A85EE0-BB64-84D1-2B7F-E4D0743D5776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FDD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3" name="Google Shape;191;p17">
            <a:extLst>
              <a:ext uri="{FF2B5EF4-FFF2-40B4-BE49-F238E27FC236}">
                <a16:creationId xmlns:a16="http://schemas.microsoft.com/office/drawing/2014/main" id="{C44573DA-38A8-99B1-21EB-3B228CD8DC41}"/>
              </a:ext>
            </a:extLst>
          </p:cNvPr>
          <p:cNvCxnSpPr/>
          <p:nvPr/>
        </p:nvCxnSpPr>
        <p:spPr>
          <a:xfrm>
            <a:off x="722141" y="1430305"/>
            <a:ext cx="0" cy="3362032"/>
          </a:xfrm>
          <a:prstGeom prst="straightConnector1">
            <a:avLst/>
          </a:prstGeom>
          <a:noFill/>
          <a:ln w="63500" cap="flat" cmpd="sng">
            <a:solidFill>
              <a:srgbClr val="FDD77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4" name="Google Shape;1011;p43">
            <a:extLst>
              <a:ext uri="{FF2B5EF4-FFF2-40B4-BE49-F238E27FC236}">
                <a16:creationId xmlns:a16="http://schemas.microsoft.com/office/drawing/2014/main" id="{5AE8B786-3722-4F12-0B2D-063F34F420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9180" y="457260"/>
            <a:ext cx="3802792" cy="646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i="1" dirty="0">
                <a:solidFill>
                  <a:srgbClr val="002060"/>
                </a:solidFill>
              </a:rPr>
              <a:t>Problématique</a:t>
            </a:r>
            <a:r>
              <a:rPr lang="en" sz="3600" i="1" dirty="0"/>
              <a:t> </a:t>
            </a:r>
            <a:endParaRPr sz="3600" i="1" dirty="0"/>
          </a:p>
        </p:txBody>
      </p:sp>
      <p:sp>
        <p:nvSpPr>
          <p:cNvPr id="196" name="Google Shape;192;p17">
            <a:extLst>
              <a:ext uri="{FF2B5EF4-FFF2-40B4-BE49-F238E27FC236}">
                <a16:creationId xmlns:a16="http://schemas.microsoft.com/office/drawing/2014/main" id="{1E7C1E0D-8E98-AA28-3498-1D381672E6BE}"/>
              </a:ext>
            </a:extLst>
          </p:cNvPr>
          <p:cNvSpPr/>
          <p:nvPr/>
        </p:nvSpPr>
        <p:spPr>
          <a:xfrm>
            <a:off x="390589" y="496193"/>
            <a:ext cx="663104" cy="60207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9636" y="2334"/>
                </a:moveTo>
                <a:cubicBezTo>
                  <a:pt x="12223" y="2334"/>
                  <a:pt x="14153" y="4367"/>
                  <a:pt x="14153" y="6815"/>
                </a:cubicBezTo>
                <a:cubicBezTo>
                  <a:pt x="14153" y="8501"/>
                  <a:pt x="13214" y="10049"/>
                  <a:pt x="11714" y="10826"/>
                </a:cubicBezTo>
                <a:cubicBezTo>
                  <a:pt x="11401" y="10986"/>
                  <a:pt x="11362" y="11142"/>
                  <a:pt x="11344" y="11202"/>
                </a:cubicBezTo>
                <a:cubicBezTo>
                  <a:pt x="11141" y="11958"/>
                  <a:pt x="10458" y="12455"/>
                  <a:pt x="9710" y="12455"/>
                </a:cubicBezTo>
                <a:cubicBezTo>
                  <a:pt x="9569" y="12455"/>
                  <a:pt x="9426" y="12438"/>
                  <a:pt x="9284" y="12401"/>
                </a:cubicBezTo>
                <a:cubicBezTo>
                  <a:pt x="8383" y="12169"/>
                  <a:pt x="7841" y="11254"/>
                  <a:pt x="8064" y="10353"/>
                </a:cubicBezTo>
                <a:cubicBezTo>
                  <a:pt x="8338" y="9260"/>
                  <a:pt x="9061" y="8384"/>
                  <a:pt x="10154" y="7818"/>
                </a:cubicBezTo>
                <a:cubicBezTo>
                  <a:pt x="10832" y="7465"/>
                  <a:pt x="10973" y="6556"/>
                  <a:pt x="10434" y="6017"/>
                </a:cubicBezTo>
                <a:cubicBezTo>
                  <a:pt x="10219" y="5801"/>
                  <a:pt x="9934" y="5700"/>
                  <a:pt x="9650" y="5700"/>
                </a:cubicBezTo>
                <a:cubicBezTo>
                  <a:pt x="9078" y="5700"/>
                  <a:pt x="8507" y="6109"/>
                  <a:pt x="8507" y="6815"/>
                </a:cubicBezTo>
                <a:cubicBezTo>
                  <a:pt x="8507" y="7749"/>
                  <a:pt x="7748" y="8507"/>
                  <a:pt x="6812" y="8507"/>
                </a:cubicBezTo>
                <a:cubicBezTo>
                  <a:pt x="5875" y="8507"/>
                  <a:pt x="5119" y="7749"/>
                  <a:pt x="5119" y="6815"/>
                </a:cubicBezTo>
                <a:cubicBezTo>
                  <a:pt x="5119" y="4388"/>
                  <a:pt x="7028" y="2334"/>
                  <a:pt x="9636" y="2334"/>
                </a:cubicBezTo>
                <a:close/>
                <a:moveTo>
                  <a:pt x="9636" y="13588"/>
                </a:moveTo>
                <a:cubicBezTo>
                  <a:pt x="9854" y="13588"/>
                  <a:pt x="10074" y="13630"/>
                  <a:pt x="10284" y="13717"/>
                </a:cubicBezTo>
                <a:cubicBezTo>
                  <a:pt x="10916" y="13979"/>
                  <a:pt x="11328" y="14596"/>
                  <a:pt x="11328" y="15283"/>
                </a:cubicBezTo>
                <a:cubicBezTo>
                  <a:pt x="11328" y="16219"/>
                  <a:pt x="10570" y="16975"/>
                  <a:pt x="9636" y="16978"/>
                </a:cubicBezTo>
                <a:cubicBezTo>
                  <a:pt x="8950" y="16978"/>
                  <a:pt x="8332" y="16562"/>
                  <a:pt x="8070" y="15930"/>
                </a:cubicBezTo>
                <a:cubicBezTo>
                  <a:pt x="7808" y="15298"/>
                  <a:pt x="7953" y="14569"/>
                  <a:pt x="8438" y="14084"/>
                </a:cubicBezTo>
                <a:cubicBezTo>
                  <a:pt x="8762" y="13760"/>
                  <a:pt x="9195" y="13588"/>
                  <a:pt x="9636" y="13588"/>
                </a:cubicBezTo>
                <a:close/>
                <a:moveTo>
                  <a:pt x="9636" y="1"/>
                </a:moveTo>
                <a:cubicBezTo>
                  <a:pt x="4330" y="1"/>
                  <a:pt x="0" y="4331"/>
                  <a:pt x="0" y="9637"/>
                </a:cubicBezTo>
                <a:cubicBezTo>
                  <a:pt x="0" y="14945"/>
                  <a:pt x="4330" y="19273"/>
                  <a:pt x="9636" y="19273"/>
                </a:cubicBezTo>
                <a:cubicBezTo>
                  <a:pt x="14939" y="19273"/>
                  <a:pt x="19272" y="14945"/>
                  <a:pt x="19272" y="9637"/>
                </a:cubicBezTo>
                <a:cubicBezTo>
                  <a:pt x="19272" y="4331"/>
                  <a:pt x="14942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017;p43">
            <a:extLst>
              <a:ext uri="{FF2B5EF4-FFF2-40B4-BE49-F238E27FC236}">
                <a16:creationId xmlns:a16="http://schemas.microsoft.com/office/drawing/2014/main" id="{910F44C7-ED55-9708-C95F-F692BF9D77FD}"/>
              </a:ext>
            </a:extLst>
          </p:cNvPr>
          <p:cNvSpPr txBox="1">
            <a:spLocks/>
          </p:cNvSpPr>
          <p:nvPr/>
        </p:nvSpPr>
        <p:spPr>
          <a:xfrm>
            <a:off x="1156655" y="3967443"/>
            <a:ext cx="4910663" cy="65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fr-FR" sz="1400" b="0" dirty="0"/>
              <a:t>Absence d’un outil intelligent de sélection des candidats </a:t>
            </a:r>
          </a:p>
        </p:txBody>
      </p:sp>
      <p:sp>
        <p:nvSpPr>
          <p:cNvPr id="198" name="Google Shape;1020;p43">
            <a:extLst>
              <a:ext uri="{FF2B5EF4-FFF2-40B4-BE49-F238E27FC236}">
                <a16:creationId xmlns:a16="http://schemas.microsoft.com/office/drawing/2014/main" id="{86878193-2CE4-D9B9-BA14-1729F235196E}"/>
              </a:ext>
            </a:extLst>
          </p:cNvPr>
          <p:cNvSpPr txBox="1">
            <a:spLocks/>
          </p:cNvSpPr>
          <p:nvPr/>
        </p:nvSpPr>
        <p:spPr>
          <a:xfrm>
            <a:off x="760896" y="3939540"/>
            <a:ext cx="412374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200" dirty="0"/>
              <a:t>5</a:t>
            </a:r>
          </a:p>
        </p:txBody>
      </p:sp>
      <p:sp>
        <p:nvSpPr>
          <p:cNvPr id="199" name="Google Shape;1020;p43">
            <a:extLst>
              <a:ext uri="{FF2B5EF4-FFF2-40B4-BE49-F238E27FC236}">
                <a16:creationId xmlns:a16="http://schemas.microsoft.com/office/drawing/2014/main" id="{592FB6CE-BA4C-BB26-463B-684AF93E1501}"/>
              </a:ext>
            </a:extLst>
          </p:cNvPr>
          <p:cNvSpPr txBox="1">
            <a:spLocks/>
          </p:cNvSpPr>
          <p:nvPr/>
        </p:nvSpPr>
        <p:spPr>
          <a:xfrm>
            <a:off x="759422" y="3305697"/>
            <a:ext cx="912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200" dirty="0"/>
              <a:t>4</a:t>
            </a:r>
          </a:p>
        </p:txBody>
      </p:sp>
      <p:sp>
        <p:nvSpPr>
          <p:cNvPr id="200" name="Google Shape;1020;p43">
            <a:extLst>
              <a:ext uri="{FF2B5EF4-FFF2-40B4-BE49-F238E27FC236}">
                <a16:creationId xmlns:a16="http://schemas.microsoft.com/office/drawing/2014/main" id="{0CEE8EE9-540F-B303-791C-790294A7BA81}"/>
              </a:ext>
            </a:extLst>
          </p:cNvPr>
          <p:cNvSpPr txBox="1">
            <a:spLocks/>
          </p:cNvSpPr>
          <p:nvPr/>
        </p:nvSpPr>
        <p:spPr>
          <a:xfrm>
            <a:off x="793311" y="2708610"/>
            <a:ext cx="912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200" dirty="0"/>
              <a:t>3</a:t>
            </a:r>
          </a:p>
        </p:txBody>
      </p:sp>
      <p:sp>
        <p:nvSpPr>
          <p:cNvPr id="201" name="Google Shape;1020;p43">
            <a:extLst>
              <a:ext uri="{FF2B5EF4-FFF2-40B4-BE49-F238E27FC236}">
                <a16:creationId xmlns:a16="http://schemas.microsoft.com/office/drawing/2014/main" id="{47DE27B8-080E-CE9C-E275-5BE73AF27ADE}"/>
              </a:ext>
            </a:extLst>
          </p:cNvPr>
          <p:cNvSpPr txBox="1">
            <a:spLocks/>
          </p:cNvSpPr>
          <p:nvPr/>
        </p:nvSpPr>
        <p:spPr>
          <a:xfrm>
            <a:off x="803038" y="2081578"/>
            <a:ext cx="424578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200" dirty="0"/>
              <a:t>2</a:t>
            </a:r>
          </a:p>
        </p:txBody>
      </p:sp>
      <p:sp>
        <p:nvSpPr>
          <p:cNvPr id="202" name="Google Shape;1020;p43">
            <a:extLst>
              <a:ext uri="{FF2B5EF4-FFF2-40B4-BE49-F238E27FC236}">
                <a16:creationId xmlns:a16="http://schemas.microsoft.com/office/drawing/2014/main" id="{314D124B-E344-DCF4-15D2-62D879D9A832}"/>
              </a:ext>
            </a:extLst>
          </p:cNvPr>
          <p:cNvSpPr txBox="1">
            <a:spLocks/>
          </p:cNvSpPr>
          <p:nvPr/>
        </p:nvSpPr>
        <p:spPr>
          <a:xfrm>
            <a:off x="812487" y="1369758"/>
            <a:ext cx="912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200" dirty="0"/>
              <a:t>1</a:t>
            </a:r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DD391966-E107-E068-B9C7-611811CB8EE8}"/>
              </a:ext>
            </a:extLst>
          </p:cNvPr>
          <p:cNvSpPr txBox="1"/>
          <p:nvPr/>
        </p:nvSpPr>
        <p:spPr>
          <a:xfrm>
            <a:off x="1156655" y="1318043"/>
            <a:ext cx="3947169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tx1"/>
                </a:solidFill>
                <a:latin typeface="Roboto"/>
                <a:ea typeface="Roboto"/>
              </a:rPr>
              <a:t>Absence de plateforme mobile de diffusion d’offres de stage</a:t>
            </a:r>
          </a:p>
        </p:txBody>
      </p:sp>
      <p:sp>
        <p:nvSpPr>
          <p:cNvPr id="206" name="ZoneTexte 205">
            <a:extLst>
              <a:ext uri="{FF2B5EF4-FFF2-40B4-BE49-F238E27FC236}">
                <a16:creationId xmlns:a16="http://schemas.microsoft.com/office/drawing/2014/main" id="{FECBF334-F1D2-BF80-3F54-4F2B0D8FC6AD}"/>
              </a:ext>
            </a:extLst>
          </p:cNvPr>
          <p:cNvSpPr txBox="1"/>
          <p:nvPr/>
        </p:nvSpPr>
        <p:spPr>
          <a:xfrm>
            <a:off x="1166889" y="2163383"/>
            <a:ext cx="3947169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2"/>
                </a:solidFill>
                <a:latin typeface="Roboto"/>
                <a:ea typeface="Roboto"/>
              </a:rPr>
              <a:t>Difficulté de trouver des candidats souhaités</a:t>
            </a:r>
          </a:p>
        </p:txBody>
      </p:sp>
      <p:sp>
        <p:nvSpPr>
          <p:cNvPr id="208" name="ZoneTexte 207">
            <a:extLst>
              <a:ext uri="{FF2B5EF4-FFF2-40B4-BE49-F238E27FC236}">
                <a16:creationId xmlns:a16="http://schemas.microsoft.com/office/drawing/2014/main" id="{7BDDBCC7-2A0F-831C-9D64-D44D3858F1C5}"/>
              </a:ext>
            </a:extLst>
          </p:cNvPr>
          <p:cNvSpPr txBox="1"/>
          <p:nvPr/>
        </p:nvSpPr>
        <p:spPr>
          <a:xfrm>
            <a:off x="1156655" y="2853265"/>
            <a:ext cx="3298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/>
            <a:r>
              <a:rPr lang="fr-FR" dirty="0">
                <a:solidFill>
                  <a:schemeClr val="dk2"/>
                </a:solidFill>
                <a:latin typeface="Roboto"/>
                <a:ea typeface="Roboto"/>
              </a:rPr>
              <a:t>Gestion manuel des </a:t>
            </a:r>
            <a:r>
              <a:rPr lang="fr-FR" dirty="0" err="1">
                <a:solidFill>
                  <a:schemeClr val="dk2"/>
                </a:solidFill>
                <a:latin typeface="Roboto"/>
                <a:ea typeface="Roboto"/>
              </a:rPr>
              <a:t>CVs</a:t>
            </a:r>
            <a:r>
              <a:rPr lang="fr-FR" dirty="0">
                <a:solidFill>
                  <a:schemeClr val="dk2"/>
                </a:solidFill>
                <a:latin typeface="Roboto"/>
                <a:ea typeface="Roboto"/>
              </a:rPr>
              <a:t> des étudiants</a:t>
            </a: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DCC0CE21-A204-E18D-E7DF-1D9299AF5AD2}"/>
              </a:ext>
            </a:extLst>
          </p:cNvPr>
          <p:cNvSpPr txBox="1"/>
          <p:nvPr/>
        </p:nvSpPr>
        <p:spPr>
          <a:xfrm>
            <a:off x="1164658" y="3287610"/>
            <a:ext cx="4592519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dk2"/>
                </a:solidFill>
                <a:latin typeface="Roboto"/>
                <a:ea typeface="Roboto"/>
              </a:rPr>
              <a:t>Perte du temps afin d’ obtenir le bon profil d’un étudiant au bon moment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8DF39BB7-7E98-BFBF-A0EA-5DFD47FC26F5}"/>
              </a:ext>
            </a:extLst>
          </p:cNvPr>
          <p:cNvSpPr txBox="1"/>
          <p:nvPr/>
        </p:nvSpPr>
        <p:spPr>
          <a:xfrm>
            <a:off x="6358780" y="3849976"/>
            <a:ext cx="290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buFont typeface="Arial"/>
              <a:buNone/>
            </a:pPr>
            <a:r>
              <a:rPr lang="fr-FR" sz="1800" b="1" dirty="0">
                <a:solidFill>
                  <a:schemeClr val="bg1"/>
                </a:solidFill>
                <a:latin typeface="Roboto"/>
                <a:ea typeface="Roboto"/>
              </a:rPr>
              <a:t>Société</a:t>
            </a:r>
          </a:p>
        </p:txBody>
      </p:sp>
      <p:grpSp>
        <p:nvGrpSpPr>
          <p:cNvPr id="101" name="Google Shape;865;p45">
            <a:extLst>
              <a:ext uri="{FF2B5EF4-FFF2-40B4-BE49-F238E27FC236}">
                <a16:creationId xmlns:a16="http://schemas.microsoft.com/office/drawing/2014/main" id="{00429E76-257A-9EAE-B361-61997160F058}"/>
              </a:ext>
            </a:extLst>
          </p:cNvPr>
          <p:cNvGrpSpPr/>
          <p:nvPr/>
        </p:nvGrpSpPr>
        <p:grpSpPr>
          <a:xfrm>
            <a:off x="6533343" y="359643"/>
            <a:ext cx="2548555" cy="4455986"/>
            <a:chOff x="5607226" y="713047"/>
            <a:chExt cx="1902048" cy="3963953"/>
          </a:xfrm>
        </p:grpSpPr>
        <p:grpSp>
          <p:nvGrpSpPr>
            <p:cNvPr id="102" name="Google Shape;866;p45">
              <a:extLst>
                <a:ext uri="{FF2B5EF4-FFF2-40B4-BE49-F238E27FC236}">
                  <a16:creationId xmlns:a16="http://schemas.microsoft.com/office/drawing/2014/main" id="{8F3EC47D-26F0-97B6-1017-B85AAACD3632}"/>
                </a:ext>
              </a:extLst>
            </p:cNvPr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104" name="Google Shape;867;p45">
                <a:extLst>
                  <a:ext uri="{FF2B5EF4-FFF2-40B4-BE49-F238E27FC236}">
                    <a16:creationId xmlns:a16="http://schemas.microsoft.com/office/drawing/2014/main" id="{B6DA3828-6AC7-29D2-0C11-9CEE9C833FB5}"/>
                  </a:ext>
                </a:extLst>
              </p:cNvPr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868;p45">
                <a:extLst>
                  <a:ext uri="{FF2B5EF4-FFF2-40B4-BE49-F238E27FC236}">
                    <a16:creationId xmlns:a16="http://schemas.microsoft.com/office/drawing/2014/main" id="{E131BA57-8981-97EB-7EAD-84297F5727D0}"/>
                  </a:ext>
                </a:extLst>
              </p:cNvPr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69;p45">
                <a:extLst>
                  <a:ext uri="{FF2B5EF4-FFF2-40B4-BE49-F238E27FC236}">
                    <a16:creationId xmlns:a16="http://schemas.microsoft.com/office/drawing/2014/main" id="{9F9CFE3B-1573-7C9F-90A0-EAFACFB16517}"/>
                  </a:ext>
                </a:extLst>
              </p:cNvPr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870;p45">
                <a:extLst>
                  <a:ext uri="{FF2B5EF4-FFF2-40B4-BE49-F238E27FC236}">
                    <a16:creationId xmlns:a16="http://schemas.microsoft.com/office/drawing/2014/main" id="{CBDEBF22-079E-B3D7-966B-0FBEF40184F9}"/>
                  </a:ext>
                </a:extLst>
              </p:cNvPr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871;p45">
                <a:extLst>
                  <a:ext uri="{FF2B5EF4-FFF2-40B4-BE49-F238E27FC236}">
                    <a16:creationId xmlns:a16="http://schemas.microsoft.com/office/drawing/2014/main" id="{2F3AD01B-E2E0-D5E8-CBBE-CFBC488ED41F}"/>
                  </a:ext>
                </a:extLst>
              </p:cNvPr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72;p45">
                <a:extLst>
                  <a:ext uri="{FF2B5EF4-FFF2-40B4-BE49-F238E27FC236}">
                    <a16:creationId xmlns:a16="http://schemas.microsoft.com/office/drawing/2014/main" id="{4123AD06-10DE-82C2-FBAB-7A3221B11A25}"/>
                  </a:ext>
                </a:extLst>
              </p:cNvPr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73;p45">
                <a:extLst>
                  <a:ext uri="{FF2B5EF4-FFF2-40B4-BE49-F238E27FC236}">
                    <a16:creationId xmlns:a16="http://schemas.microsoft.com/office/drawing/2014/main" id="{CB24BBC9-6CAE-A70D-13F4-D5689DD7F547}"/>
                  </a:ext>
                </a:extLst>
              </p:cNvPr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74;p45">
                <a:extLst>
                  <a:ext uri="{FF2B5EF4-FFF2-40B4-BE49-F238E27FC236}">
                    <a16:creationId xmlns:a16="http://schemas.microsoft.com/office/drawing/2014/main" id="{DCC7799E-EC37-0416-F391-2A72C9CAD214}"/>
                  </a:ext>
                </a:extLst>
              </p:cNvPr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75;p45">
                <a:extLst>
                  <a:ext uri="{FF2B5EF4-FFF2-40B4-BE49-F238E27FC236}">
                    <a16:creationId xmlns:a16="http://schemas.microsoft.com/office/drawing/2014/main" id="{DCB7C9EE-8543-4BA1-59C9-F84B6F15F50A}"/>
                  </a:ext>
                </a:extLst>
              </p:cNvPr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76;p45">
                <a:extLst>
                  <a:ext uri="{FF2B5EF4-FFF2-40B4-BE49-F238E27FC236}">
                    <a16:creationId xmlns:a16="http://schemas.microsoft.com/office/drawing/2014/main" id="{2055154E-266F-E91C-FFEC-AB9663A2FF59}"/>
                  </a:ext>
                </a:extLst>
              </p:cNvPr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77;p45">
                <a:extLst>
                  <a:ext uri="{FF2B5EF4-FFF2-40B4-BE49-F238E27FC236}">
                    <a16:creationId xmlns:a16="http://schemas.microsoft.com/office/drawing/2014/main" id="{8045AB67-EA61-6A22-4040-702AAC5FF4CF}"/>
                  </a:ext>
                </a:extLst>
              </p:cNvPr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78;p45">
                <a:extLst>
                  <a:ext uri="{FF2B5EF4-FFF2-40B4-BE49-F238E27FC236}">
                    <a16:creationId xmlns:a16="http://schemas.microsoft.com/office/drawing/2014/main" id="{A590A73B-BE88-1D88-46FE-F7602054AB2B}"/>
                  </a:ext>
                </a:extLst>
              </p:cNvPr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79;p45">
                <a:extLst>
                  <a:ext uri="{FF2B5EF4-FFF2-40B4-BE49-F238E27FC236}">
                    <a16:creationId xmlns:a16="http://schemas.microsoft.com/office/drawing/2014/main" id="{250EEE31-D3E5-7DCF-AF5C-60B936284CBE}"/>
                  </a:ext>
                </a:extLst>
              </p:cNvPr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80;p45">
                <a:extLst>
                  <a:ext uri="{FF2B5EF4-FFF2-40B4-BE49-F238E27FC236}">
                    <a16:creationId xmlns:a16="http://schemas.microsoft.com/office/drawing/2014/main" id="{B81C2CDF-9A8A-6267-B2B1-2B26E94F4E85}"/>
                  </a:ext>
                </a:extLst>
              </p:cNvPr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81;p45">
                <a:extLst>
                  <a:ext uri="{FF2B5EF4-FFF2-40B4-BE49-F238E27FC236}">
                    <a16:creationId xmlns:a16="http://schemas.microsoft.com/office/drawing/2014/main" id="{C0532690-B18E-9E48-974B-0982EB8A83DB}"/>
                  </a:ext>
                </a:extLst>
              </p:cNvPr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82;p45">
                <a:extLst>
                  <a:ext uri="{FF2B5EF4-FFF2-40B4-BE49-F238E27FC236}">
                    <a16:creationId xmlns:a16="http://schemas.microsoft.com/office/drawing/2014/main" id="{C1DBEC45-A7B3-9592-A244-25A7A0908FF5}"/>
                  </a:ext>
                </a:extLst>
              </p:cNvPr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83;p45">
                <a:extLst>
                  <a:ext uri="{FF2B5EF4-FFF2-40B4-BE49-F238E27FC236}">
                    <a16:creationId xmlns:a16="http://schemas.microsoft.com/office/drawing/2014/main" id="{E072908B-E9EF-1941-077F-26734E6BBCE5}"/>
                  </a:ext>
                </a:extLst>
              </p:cNvPr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84;p45">
                <a:extLst>
                  <a:ext uri="{FF2B5EF4-FFF2-40B4-BE49-F238E27FC236}">
                    <a16:creationId xmlns:a16="http://schemas.microsoft.com/office/drawing/2014/main" id="{90D33ED9-67C8-8442-225B-2732CD8E5F69}"/>
                  </a:ext>
                </a:extLst>
              </p:cNvPr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885;p45">
                <a:extLst>
                  <a:ext uri="{FF2B5EF4-FFF2-40B4-BE49-F238E27FC236}">
                    <a16:creationId xmlns:a16="http://schemas.microsoft.com/office/drawing/2014/main" id="{AF76EC05-F8CE-A47C-AFCD-0A7D3A0F70C2}"/>
                  </a:ext>
                </a:extLst>
              </p:cNvPr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886;p45">
                <a:extLst>
                  <a:ext uri="{FF2B5EF4-FFF2-40B4-BE49-F238E27FC236}">
                    <a16:creationId xmlns:a16="http://schemas.microsoft.com/office/drawing/2014/main" id="{D08E4E92-48E7-E418-1280-33242177BA83}"/>
                  </a:ext>
                </a:extLst>
              </p:cNvPr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887;p45">
                <a:extLst>
                  <a:ext uri="{FF2B5EF4-FFF2-40B4-BE49-F238E27FC236}">
                    <a16:creationId xmlns:a16="http://schemas.microsoft.com/office/drawing/2014/main" id="{DDFE2B45-C2ED-15C9-68F3-090F75899059}"/>
                  </a:ext>
                </a:extLst>
              </p:cNvPr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888;p45">
                <a:extLst>
                  <a:ext uri="{FF2B5EF4-FFF2-40B4-BE49-F238E27FC236}">
                    <a16:creationId xmlns:a16="http://schemas.microsoft.com/office/drawing/2014/main" id="{CD3F7E91-9059-5135-3930-747252B87737}"/>
                  </a:ext>
                </a:extLst>
              </p:cNvPr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889;p45">
                <a:extLst>
                  <a:ext uri="{FF2B5EF4-FFF2-40B4-BE49-F238E27FC236}">
                    <a16:creationId xmlns:a16="http://schemas.microsoft.com/office/drawing/2014/main" id="{D81FB608-7022-73B8-74C7-F58FAF9CE44A}"/>
                  </a:ext>
                </a:extLst>
              </p:cNvPr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90;p45">
                <a:extLst>
                  <a:ext uri="{FF2B5EF4-FFF2-40B4-BE49-F238E27FC236}">
                    <a16:creationId xmlns:a16="http://schemas.microsoft.com/office/drawing/2014/main" id="{701B618E-4FC5-F279-09B0-73AAEA9FCCA3}"/>
                  </a:ext>
                </a:extLst>
              </p:cNvPr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" name="Google Shape;891;p45">
              <a:extLst>
                <a:ext uri="{FF2B5EF4-FFF2-40B4-BE49-F238E27FC236}">
                  <a16:creationId xmlns:a16="http://schemas.microsoft.com/office/drawing/2014/main" id="{6369E88A-F764-8B29-EA90-A7197D8E506C}"/>
                </a:ext>
              </a:extLst>
            </p:cNvPr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42;p14">
            <a:extLst>
              <a:ext uri="{FF2B5EF4-FFF2-40B4-BE49-F238E27FC236}">
                <a16:creationId xmlns:a16="http://schemas.microsoft.com/office/drawing/2014/main" id="{4C82939B-4730-4148-FB2E-4D92176FF6FE}"/>
              </a:ext>
            </a:extLst>
          </p:cNvPr>
          <p:cNvSpPr txBox="1"/>
          <p:nvPr/>
        </p:nvSpPr>
        <p:spPr>
          <a:xfrm>
            <a:off x="8651245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1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7" grpId="0"/>
      <p:bldP spid="198" grpId="0"/>
      <p:bldP spid="199" grpId="0"/>
      <p:bldP spid="200" grpId="0"/>
      <p:bldP spid="201" grpId="0"/>
      <p:bldP spid="202" grpId="0"/>
      <p:bldP spid="204" grpId="0"/>
      <p:bldP spid="206" grpId="0"/>
      <p:bldP spid="208" grpId="0"/>
      <p:bldP spid="2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4"/>
          <p:cNvSpPr txBox="1">
            <a:spLocks noGrp="1"/>
          </p:cNvSpPr>
          <p:nvPr>
            <p:ph type="title"/>
          </p:nvPr>
        </p:nvSpPr>
        <p:spPr>
          <a:xfrm>
            <a:off x="1650833" y="358895"/>
            <a:ext cx="43990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i="1" dirty="0">
                <a:solidFill>
                  <a:srgbClr val="002060"/>
                </a:solidFill>
              </a:rPr>
              <a:t>Problèmes Majeurs</a:t>
            </a:r>
          </a:p>
        </p:txBody>
      </p:sp>
      <p:sp>
        <p:nvSpPr>
          <p:cNvPr id="1029" name="Google Shape;1029;p44"/>
          <p:cNvSpPr txBox="1">
            <a:spLocks noGrp="1"/>
          </p:cNvSpPr>
          <p:nvPr>
            <p:ph type="subTitle" idx="1"/>
          </p:nvPr>
        </p:nvSpPr>
        <p:spPr>
          <a:xfrm>
            <a:off x="1170599" y="1386724"/>
            <a:ext cx="4399091" cy="996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Absence d’une application qui combine entre le processus de création CV, recherche de stage et demande de candidature.</a:t>
            </a:r>
            <a:endParaRPr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Google Shape;1029;p44">
            <a:extLst>
              <a:ext uri="{FF2B5EF4-FFF2-40B4-BE49-F238E27FC236}">
                <a16:creationId xmlns:a16="http://schemas.microsoft.com/office/drawing/2014/main" id="{65E771D9-AD42-A25E-883B-F3CE45B209AF}"/>
              </a:ext>
            </a:extLst>
          </p:cNvPr>
          <p:cNvSpPr txBox="1">
            <a:spLocks/>
          </p:cNvSpPr>
          <p:nvPr/>
        </p:nvSpPr>
        <p:spPr>
          <a:xfrm>
            <a:off x="1167401" y="2968157"/>
            <a:ext cx="4375457" cy="1341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Absence d’une application qui combine entre le processus de diffusion d’offre de stage et de recrutement des candidats appropriés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grpSp>
        <p:nvGrpSpPr>
          <p:cNvPr id="67" name="Google Shape;4143;p74">
            <a:extLst>
              <a:ext uri="{FF2B5EF4-FFF2-40B4-BE49-F238E27FC236}">
                <a16:creationId xmlns:a16="http://schemas.microsoft.com/office/drawing/2014/main" id="{6ED88687-2A37-9693-3668-9F9578E483B0}"/>
              </a:ext>
            </a:extLst>
          </p:cNvPr>
          <p:cNvGrpSpPr/>
          <p:nvPr/>
        </p:nvGrpSpPr>
        <p:grpSpPr>
          <a:xfrm>
            <a:off x="6701127" y="931314"/>
            <a:ext cx="1675156" cy="1423180"/>
            <a:chOff x="2781300" y="1792900"/>
            <a:chExt cx="836825" cy="710950"/>
          </a:xfrm>
        </p:grpSpPr>
        <p:sp>
          <p:nvSpPr>
            <p:cNvPr id="68" name="Google Shape;4144;p74">
              <a:extLst>
                <a:ext uri="{FF2B5EF4-FFF2-40B4-BE49-F238E27FC236}">
                  <a16:creationId xmlns:a16="http://schemas.microsoft.com/office/drawing/2014/main" id="{E6034C4D-159D-99C1-F4F3-7F2E554C7F76}"/>
                </a:ext>
              </a:extLst>
            </p:cNvPr>
            <p:cNvSpPr/>
            <p:nvPr/>
          </p:nvSpPr>
          <p:spPr>
            <a:xfrm>
              <a:off x="3281825" y="2384725"/>
              <a:ext cx="120450" cy="81500"/>
            </a:xfrm>
            <a:custGeom>
              <a:avLst/>
              <a:gdLst/>
              <a:ahLst/>
              <a:cxnLst/>
              <a:rect l="l" t="t" r="r" b="b"/>
              <a:pathLst>
                <a:path w="4818" h="3260" extrusionOk="0">
                  <a:moveTo>
                    <a:pt x="430" y="0"/>
                  </a:moveTo>
                  <a:cubicBezTo>
                    <a:pt x="310" y="907"/>
                    <a:pt x="167" y="1789"/>
                    <a:pt x="0" y="2695"/>
                  </a:cubicBezTo>
                  <a:lnTo>
                    <a:pt x="0" y="2839"/>
                  </a:lnTo>
                  <a:cubicBezTo>
                    <a:pt x="36" y="3020"/>
                    <a:pt x="210" y="3063"/>
                    <a:pt x="396" y="3063"/>
                  </a:cubicBezTo>
                  <a:cubicBezTo>
                    <a:pt x="455" y="3063"/>
                    <a:pt x="515" y="3059"/>
                    <a:pt x="573" y="3053"/>
                  </a:cubicBezTo>
                  <a:cubicBezTo>
                    <a:pt x="959" y="2978"/>
                    <a:pt x="1360" y="2942"/>
                    <a:pt x="1763" y="2942"/>
                  </a:cubicBezTo>
                  <a:cubicBezTo>
                    <a:pt x="2254" y="2942"/>
                    <a:pt x="2748" y="2996"/>
                    <a:pt x="3220" y="3101"/>
                  </a:cubicBezTo>
                  <a:cubicBezTo>
                    <a:pt x="3533" y="3175"/>
                    <a:pt x="3846" y="3259"/>
                    <a:pt x="4147" y="3259"/>
                  </a:cubicBezTo>
                  <a:cubicBezTo>
                    <a:pt x="4328" y="3259"/>
                    <a:pt x="4505" y="3229"/>
                    <a:pt x="4675" y="3149"/>
                  </a:cubicBezTo>
                  <a:cubicBezTo>
                    <a:pt x="4699" y="3125"/>
                    <a:pt x="4723" y="3125"/>
                    <a:pt x="4746" y="3101"/>
                  </a:cubicBezTo>
                  <a:cubicBezTo>
                    <a:pt x="4818" y="3006"/>
                    <a:pt x="4699" y="2934"/>
                    <a:pt x="4603" y="2886"/>
                  </a:cubicBezTo>
                  <a:lnTo>
                    <a:pt x="3005" y="2266"/>
                  </a:lnTo>
                  <a:cubicBezTo>
                    <a:pt x="2648" y="2123"/>
                    <a:pt x="2218" y="1956"/>
                    <a:pt x="1956" y="1670"/>
                  </a:cubicBezTo>
                  <a:cubicBezTo>
                    <a:pt x="1694" y="1360"/>
                    <a:pt x="1527" y="931"/>
                    <a:pt x="1741" y="573"/>
                  </a:cubicBezTo>
                  <a:lnTo>
                    <a:pt x="430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45;p74">
              <a:extLst>
                <a:ext uri="{FF2B5EF4-FFF2-40B4-BE49-F238E27FC236}">
                  <a16:creationId xmlns:a16="http://schemas.microsoft.com/office/drawing/2014/main" id="{689E2247-2926-2541-D6A0-F615F3608305}"/>
                </a:ext>
              </a:extLst>
            </p:cNvPr>
            <p:cNvSpPr/>
            <p:nvPr/>
          </p:nvSpPr>
          <p:spPr>
            <a:xfrm>
              <a:off x="3280025" y="2429450"/>
              <a:ext cx="126425" cy="38700"/>
            </a:xfrm>
            <a:custGeom>
              <a:avLst/>
              <a:gdLst/>
              <a:ahLst/>
              <a:cxnLst/>
              <a:rect l="l" t="t" r="r" b="b"/>
              <a:pathLst>
                <a:path w="5057" h="1548" extrusionOk="0">
                  <a:moveTo>
                    <a:pt x="263" y="0"/>
                  </a:moveTo>
                  <a:cubicBezTo>
                    <a:pt x="215" y="24"/>
                    <a:pt x="168" y="96"/>
                    <a:pt x="168" y="167"/>
                  </a:cubicBezTo>
                  <a:cubicBezTo>
                    <a:pt x="120" y="406"/>
                    <a:pt x="48" y="620"/>
                    <a:pt x="25" y="859"/>
                  </a:cubicBezTo>
                  <a:cubicBezTo>
                    <a:pt x="1" y="930"/>
                    <a:pt x="1" y="1002"/>
                    <a:pt x="25" y="1073"/>
                  </a:cubicBezTo>
                  <a:cubicBezTo>
                    <a:pt x="48" y="1121"/>
                    <a:pt x="72" y="1169"/>
                    <a:pt x="120" y="1193"/>
                  </a:cubicBezTo>
                  <a:cubicBezTo>
                    <a:pt x="304" y="1346"/>
                    <a:pt x="546" y="1391"/>
                    <a:pt x="797" y="1391"/>
                  </a:cubicBezTo>
                  <a:cubicBezTo>
                    <a:pt x="938" y="1391"/>
                    <a:pt x="1080" y="1377"/>
                    <a:pt x="1217" y="1360"/>
                  </a:cubicBezTo>
                  <a:cubicBezTo>
                    <a:pt x="1459" y="1345"/>
                    <a:pt x="1703" y="1337"/>
                    <a:pt x="1948" y="1337"/>
                  </a:cubicBezTo>
                  <a:cubicBezTo>
                    <a:pt x="2479" y="1337"/>
                    <a:pt x="3017" y="1374"/>
                    <a:pt x="3554" y="1455"/>
                  </a:cubicBezTo>
                  <a:cubicBezTo>
                    <a:pt x="3786" y="1501"/>
                    <a:pt x="4028" y="1548"/>
                    <a:pt x="4260" y="1548"/>
                  </a:cubicBezTo>
                  <a:cubicBezTo>
                    <a:pt x="4507" y="1548"/>
                    <a:pt x="4741" y="1495"/>
                    <a:pt x="4938" y="1336"/>
                  </a:cubicBezTo>
                  <a:cubicBezTo>
                    <a:pt x="5009" y="1288"/>
                    <a:pt x="5057" y="1193"/>
                    <a:pt x="5033" y="1145"/>
                  </a:cubicBezTo>
                  <a:lnTo>
                    <a:pt x="4938" y="1050"/>
                  </a:lnTo>
                  <a:cubicBezTo>
                    <a:pt x="4699" y="930"/>
                    <a:pt x="4437" y="835"/>
                    <a:pt x="4174" y="740"/>
                  </a:cubicBezTo>
                  <a:cubicBezTo>
                    <a:pt x="3864" y="668"/>
                    <a:pt x="3554" y="549"/>
                    <a:pt x="3244" y="453"/>
                  </a:cubicBezTo>
                  <a:cubicBezTo>
                    <a:pt x="2958" y="382"/>
                    <a:pt x="2600" y="215"/>
                    <a:pt x="2410" y="191"/>
                  </a:cubicBezTo>
                  <a:cubicBezTo>
                    <a:pt x="2398" y="194"/>
                    <a:pt x="2378" y="195"/>
                    <a:pt x="2351" y="195"/>
                  </a:cubicBezTo>
                  <a:cubicBezTo>
                    <a:pt x="2243" y="195"/>
                    <a:pt x="2032" y="177"/>
                    <a:pt x="1853" y="177"/>
                  </a:cubicBezTo>
                  <a:cubicBezTo>
                    <a:pt x="1729" y="177"/>
                    <a:pt x="1620" y="186"/>
                    <a:pt x="1573" y="215"/>
                  </a:cubicBezTo>
                  <a:lnTo>
                    <a:pt x="1573" y="215"/>
                  </a:lnTo>
                  <a:cubicBezTo>
                    <a:pt x="1406" y="215"/>
                    <a:pt x="1193" y="167"/>
                    <a:pt x="1002" y="119"/>
                  </a:cubicBezTo>
                  <a:cubicBezTo>
                    <a:pt x="902" y="78"/>
                    <a:pt x="837" y="68"/>
                    <a:pt x="782" y="68"/>
                  </a:cubicBezTo>
                  <a:cubicBezTo>
                    <a:pt x="734" y="68"/>
                    <a:pt x="693" y="75"/>
                    <a:pt x="643" y="75"/>
                  </a:cubicBezTo>
                  <a:cubicBezTo>
                    <a:pt x="585" y="75"/>
                    <a:pt x="514" y="66"/>
                    <a:pt x="406" y="24"/>
                  </a:cubicBezTo>
                  <a:cubicBezTo>
                    <a:pt x="358" y="0"/>
                    <a:pt x="287" y="0"/>
                    <a:pt x="263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46;p74">
              <a:extLst>
                <a:ext uri="{FF2B5EF4-FFF2-40B4-BE49-F238E27FC236}">
                  <a16:creationId xmlns:a16="http://schemas.microsoft.com/office/drawing/2014/main" id="{38AECC24-C84F-40FD-2F42-3DDBB5EA8D5F}"/>
                </a:ext>
              </a:extLst>
            </p:cNvPr>
            <p:cNvSpPr/>
            <p:nvPr/>
          </p:nvSpPr>
          <p:spPr>
            <a:xfrm>
              <a:off x="3250225" y="2141450"/>
              <a:ext cx="99600" cy="267150"/>
            </a:xfrm>
            <a:custGeom>
              <a:avLst/>
              <a:gdLst/>
              <a:ahLst/>
              <a:cxnLst/>
              <a:rect l="l" t="t" r="r" b="b"/>
              <a:pathLst>
                <a:path w="3984" h="10686" extrusionOk="0">
                  <a:moveTo>
                    <a:pt x="1407" y="0"/>
                  </a:moveTo>
                  <a:lnTo>
                    <a:pt x="1837" y="334"/>
                  </a:lnTo>
                  <a:cubicBezTo>
                    <a:pt x="1288" y="764"/>
                    <a:pt x="0" y="2171"/>
                    <a:pt x="835" y="2218"/>
                  </a:cubicBezTo>
                  <a:cubicBezTo>
                    <a:pt x="1717" y="2290"/>
                    <a:pt x="1312" y="3673"/>
                    <a:pt x="1312" y="4842"/>
                  </a:cubicBezTo>
                  <a:cubicBezTo>
                    <a:pt x="1288" y="7179"/>
                    <a:pt x="1455" y="8300"/>
                    <a:pt x="1527" y="10280"/>
                  </a:cubicBezTo>
                  <a:cubicBezTo>
                    <a:pt x="1527" y="10351"/>
                    <a:pt x="1527" y="10423"/>
                    <a:pt x="1574" y="10471"/>
                  </a:cubicBezTo>
                  <a:cubicBezTo>
                    <a:pt x="1646" y="10495"/>
                    <a:pt x="1694" y="10542"/>
                    <a:pt x="1765" y="10542"/>
                  </a:cubicBezTo>
                  <a:cubicBezTo>
                    <a:pt x="2099" y="10590"/>
                    <a:pt x="2481" y="10638"/>
                    <a:pt x="2838" y="10685"/>
                  </a:cubicBezTo>
                  <a:cubicBezTo>
                    <a:pt x="2910" y="10685"/>
                    <a:pt x="3005" y="10685"/>
                    <a:pt x="3077" y="10638"/>
                  </a:cubicBezTo>
                  <a:cubicBezTo>
                    <a:pt x="3077" y="10590"/>
                    <a:pt x="3101" y="10542"/>
                    <a:pt x="3101" y="10518"/>
                  </a:cubicBezTo>
                  <a:cubicBezTo>
                    <a:pt x="3506" y="7943"/>
                    <a:pt x="3935" y="5343"/>
                    <a:pt x="3935" y="2767"/>
                  </a:cubicBezTo>
                  <a:cubicBezTo>
                    <a:pt x="3935" y="2218"/>
                    <a:pt x="3983" y="1408"/>
                    <a:pt x="3745" y="931"/>
                  </a:cubicBezTo>
                  <a:cubicBezTo>
                    <a:pt x="3506" y="454"/>
                    <a:pt x="2838" y="96"/>
                    <a:pt x="1407" y="0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47;p74">
              <a:extLst>
                <a:ext uri="{FF2B5EF4-FFF2-40B4-BE49-F238E27FC236}">
                  <a16:creationId xmlns:a16="http://schemas.microsoft.com/office/drawing/2014/main" id="{2C879FF8-E268-185C-4361-E15886C70329}"/>
                </a:ext>
              </a:extLst>
            </p:cNvPr>
            <p:cNvSpPr/>
            <p:nvPr/>
          </p:nvSpPr>
          <p:spPr>
            <a:xfrm>
              <a:off x="3082550" y="2201150"/>
              <a:ext cx="86325" cy="253750"/>
            </a:xfrm>
            <a:custGeom>
              <a:avLst/>
              <a:gdLst/>
              <a:ahLst/>
              <a:cxnLst/>
              <a:rect l="l" t="t" r="r" b="b"/>
              <a:pathLst>
                <a:path w="3453" h="10150" extrusionOk="0">
                  <a:moveTo>
                    <a:pt x="3232" y="0"/>
                  </a:moveTo>
                  <a:cubicBezTo>
                    <a:pt x="3187" y="0"/>
                    <a:pt x="3140" y="21"/>
                    <a:pt x="3106" y="69"/>
                  </a:cubicBezTo>
                  <a:cubicBezTo>
                    <a:pt x="1245" y="3050"/>
                    <a:pt x="625" y="6532"/>
                    <a:pt x="29" y="9943"/>
                  </a:cubicBezTo>
                  <a:cubicBezTo>
                    <a:pt x="0" y="10072"/>
                    <a:pt x="101" y="10149"/>
                    <a:pt x="190" y="10149"/>
                  </a:cubicBezTo>
                  <a:cubicBezTo>
                    <a:pt x="250" y="10149"/>
                    <a:pt x="306" y="10115"/>
                    <a:pt x="315" y="10038"/>
                  </a:cubicBezTo>
                  <a:cubicBezTo>
                    <a:pt x="912" y="6652"/>
                    <a:pt x="1532" y="3193"/>
                    <a:pt x="3368" y="260"/>
                  </a:cubicBezTo>
                  <a:cubicBezTo>
                    <a:pt x="3453" y="124"/>
                    <a:pt x="3345" y="0"/>
                    <a:pt x="3232" y="0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48;p74">
              <a:extLst>
                <a:ext uri="{FF2B5EF4-FFF2-40B4-BE49-F238E27FC236}">
                  <a16:creationId xmlns:a16="http://schemas.microsoft.com/office/drawing/2014/main" id="{A75AE745-C0D3-468D-4021-ED462D703D98}"/>
                </a:ext>
              </a:extLst>
            </p:cNvPr>
            <p:cNvSpPr/>
            <p:nvPr/>
          </p:nvSpPr>
          <p:spPr>
            <a:xfrm>
              <a:off x="3221275" y="2201150"/>
              <a:ext cx="85975" cy="253750"/>
            </a:xfrm>
            <a:custGeom>
              <a:avLst/>
              <a:gdLst/>
              <a:ahLst/>
              <a:cxnLst/>
              <a:rect l="l" t="t" r="r" b="b"/>
              <a:pathLst>
                <a:path w="3439" h="10150" extrusionOk="0">
                  <a:moveTo>
                    <a:pt x="231" y="0"/>
                  </a:moveTo>
                  <a:cubicBezTo>
                    <a:pt x="120" y="0"/>
                    <a:pt x="0" y="124"/>
                    <a:pt x="85" y="260"/>
                  </a:cubicBezTo>
                  <a:cubicBezTo>
                    <a:pt x="1898" y="3193"/>
                    <a:pt x="2518" y="6652"/>
                    <a:pt x="3114" y="10038"/>
                  </a:cubicBezTo>
                  <a:cubicBezTo>
                    <a:pt x="3133" y="10115"/>
                    <a:pt x="3190" y="10149"/>
                    <a:pt x="3251" y="10149"/>
                  </a:cubicBezTo>
                  <a:cubicBezTo>
                    <a:pt x="3341" y="10149"/>
                    <a:pt x="3438" y="10072"/>
                    <a:pt x="3424" y="9943"/>
                  </a:cubicBezTo>
                  <a:cubicBezTo>
                    <a:pt x="2828" y="6532"/>
                    <a:pt x="2208" y="3050"/>
                    <a:pt x="347" y="69"/>
                  </a:cubicBezTo>
                  <a:cubicBezTo>
                    <a:pt x="320" y="21"/>
                    <a:pt x="276" y="0"/>
                    <a:pt x="231" y="0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49;p74">
              <a:extLst>
                <a:ext uri="{FF2B5EF4-FFF2-40B4-BE49-F238E27FC236}">
                  <a16:creationId xmlns:a16="http://schemas.microsoft.com/office/drawing/2014/main" id="{23900820-AF81-8C20-C0A8-FBA65653A0ED}"/>
                </a:ext>
              </a:extLst>
            </p:cNvPr>
            <p:cNvSpPr/>
            <p:nvPr/>
          </p:nvSpPr>
          <p:spPr>
            <a:xfrm>
              <a:off x="3106525" y="2183775"/>
              <a:ext cx="168750" cy="20300"/>
            </a:xfrm>
            <a:custGeom>
              <a:avLst/>
              <a:gdLst/>
              <a:ahLst/>
              <a:cxnLst/>
              <a:rect l="l" t="t" r="r" b="b"/>
              <a:pathLst>
                <a:path w="6750" h="812" extrusionOk="0">
                  <a:moveTo>
                    <a:pt x="0" y="1"/>
                  </a:moveTo>
                  <a:lnTo>
                    <a:pt x="0" y="812"/>
                  </a:lnTo>
                  <a:lnTo>
                    <a:pt x="6750" y="812"/>
                  </a:lnTo>
                  <a:lnTo>
                    <a:pt x="6750" y="1"/>
                  </a:ln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50;p74">
              <a:extLst>
                <a:ext uri="{FF2B5EF4-FFF2-40B4-BE49-F238E27FC236}">
                  <a16:creationId xmlns:a16="http://schemas.microsoft.com/office/drawing/2014/main" id="{41661597-9FA7-0F8F-8A1E-CEF08B9E357A}"/>
                </a:ext>
              </a:extLst>
            </p:cNvPr>
            <p:cNvSpPr/>
            <p:nvPr/>
          </p:nvSpPr>
          <p:spPr>
            <a:xfrm>
              <a:off x="3167325" y="1879700"/>
              <a:ext cx="75175" cy="82300"/>
            </a:xfrm>
            <a:custGeom>
              <a:avLst/>
              <a:gdLst/>
              <a:ahLst/>
              <a:cxnLst/>
              <a:rect l="l" t="t" r="r" b="b"/>
              <a:pathLst>
                <a:path w="3007" h="3292" extrusionOk="0">
                  <a:moveTo>
                    <a:pt x="2481" y="0"/>
                  </a:moveTo>
                  <a:lnTo>
                    <a:pt x="502" y="620"/>
                  </a:lnTo>
                  <a:cubicBezTo>
                    <a:pt x="669" y="930"/>
                    <a:pt x="740" y="1312"/>
                    <a:pt x="693" y="1670"/>
                  </a:cubicBezTo>
                  <a:cubicBezTo>
                    <a:pt x="621" y="2003"/>
                    <a:pt x="359" y="2337"/>
                    <a:pt x="1" y="2409"/>
                  </a:cubicBezTo>
                  <a:cubicBezTo>
                    <a:pt x="239" y="2886"/>
                    <a:pt x="716" y="3172"/>
                    <a:pt x="1217" y="3268"/>
                  </a:cubicBezTo>
                  <a:cubicBezTo>
                    <a:pt x="1308" y="3284"/>
                    <a:pt x="1399" y="3292"/>
                    <a:pt x="1489" y="3292"/>
                  </a:cubicBezTo>
                  <a:cubicBezTo>
                    <a:pt x="1919" y="3292"/>
                    <a:pt x="2333" y="3110"/>
                    <a:pt x="2648" y="2814"/>
                  </a:cubicBezTo>
                  <a:cubicBezTo>
                    <a:pt x="2768" y="2695"/>
                    <a:pt x="2887" y="2552"/>
                    <a:pt x="3006" y="2409"/>
                  </a:cubicBezTo>
                  <a:cubicBezTo>
                    <a:pt x="2720" y="2409"/>
                    <a:pt x="2481" y="2170"/>
                    <a:pt x="2338" y="1908"/>
                  </a:cubicBezTo>
                  <a:cubicBezTo>
                    <a:pt x="2171" y="1622"/>
                    <a:pt x="2171" y="1312"/>
                    <a:pt x="2219" y="1002"/>
                  </a:cubicBezTo>
                  <a:cubicBezTo>
                    <a:pt x="2267" y="644"/>
                    <a:pt x="2338" y="310"/>
                    <a:pt x="2481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51;p74">
              <a:extLst>
                <a:ext uri="{FF2B5EF4-FFF2-40B4-BE49-F238E27FC236}">
                  <a16:creationId xmlns:a16="http://schemas.microsoft.com/office/drawing/2014/main" id="{CEF2FD4C-C313-489C-3493-B358EC4D150D}"/>
                </a:ext>
              </a:extLst>
            </p:cNvPr>
            <p:cNvSpPr/>
            <p:nvPr/>
          </p:nvSpPr>
          <p:spPr>
            <a:xfrm>
              <a:off x="3128575" y="1933350"/>
              <a:ext cx="146125" cy="180250"/>
            </a:xfrm>
            <a:custGeom>
              <a:avLst/>
              <a:gdLst/>
              <a:ahLst/>
              <a:cxnLst/>
              <a:rect l="l" t="t" r="r" b="b"/>
              <a:pathLst>
                <a:path w="5845" h="7210" extrusionOk="0">
                  <a:moveTo>
                    <a:pt x="2052" y="1"/>
                  </a:moveTo>
                  <a:lnTo>
                    <a:pt x="358" y="525"/>
                  </a:lnTo>
                  <a:cubicBezTo>
                    <a:pt x="311" y="549"/>
                    <a:pt x="239" y="549"/>
                    <a:pt x="192" y="621"/>
                  </a:cubicBezTo>
                  <a:cubicBezTo>
                    <a:pt x="120" y="692"/>
                    <a:pt x="96" y="788"/>
                    <a:pt x="96" y="883"/>
                  </a:cubicBezTo>
                  <a:cubicBezTo>
                    <a:pt x="1" y="1527"/>
                    <a:pt x="96" y="2219"/>
                    <a:pt x="192" y="2910"/>
                  </a:cubicBezTo>
                  <a:cubicBezTo>
                    <a:pt x="335" y="4246"/>
                    <a:pt x="382" y="5629"/>
                    <a:pt x="358" y="6965"/>
                  </a:cubicBezTo>
                  <a:cubicBezTo>
                    <a:pt x="358" y="6989"/>
                    <a:pt x="358" y="7060"/>
                    <a:pt x="382" y="7084"/>
                  </a:cubicBezTo>
                  <a:cubicBezTo>
                    <a:pt x="430" y="7132"/>
                    <a:pt x="478" y="7132"/>
                    <a:pt x="549" y="7132"/>
                  </a:cubicBezTo>
                  <a:cubicBezTo>
                    <a:pt x="835" y="7132"/>
                    <a:pt x="1098" y="7060"/>
                    <a:pt x="1384" y="7013"/>
                  </a:cubicBezTo>
                  <a:cubicBezTo>
                    <a:pt x="1552" y="6987"/>
                    <a:pt x="1721" y="6977"/>
                    <a:pt x="1889" y="6977"/>
                  </a:cubicBezTo>
                  <a:cubicBezTo>
                    <a:pt x="2675" y="6977"/>
                    <a:pt x="3460" y="7203"/>
                    <a:pt x="4246" y="7203"/>
                  </a:cubicBezTo>
                  <a:cubicBezTo>
                    <a:pt x="4312" y="7208"/>
                    <a:pt x="4377" y="7210"/>
                    <a:pt x="4443" y="7210"/>
                  </a:cubicBezTo>
                  <a:cubicBezTo>
                    <a:pt x="4735" y="7210"/>
                    <a:pt x="5027" y="7171"/>
                    <a:pt x="5319" y="7132"/>
                  </a:cubicBezTo>
                  <a:cubicBezTo>
                    <a:pt x="5391" y="7108"/>
                    <a:pt x="5510" y="7108"/>
                    <a:pt x="5582" y="7036"/>
                  </a:cubicBezTo>
                  <a:cubicBezTo>
                    <a:pt x="5606" y="6941"/>
                    <a:pt x="5606" y="6846"/>
                    <a:pt x="5606" y="6750"/>
                  </a:cubicBezTo>
                  <a:cubicBezTo>
                    <a:pt x="5439" y="4723"/>
                    <a:pt x="5844" y="2672"/>
                    <a:pt x="5844" y="645"/>
                  </a:cubicBezTo>
                  <a:cubicBezTo>
                    <a:pt x="5844" y="597"/>
                    <a:pt x="5844" y="525"/>
                    <a:pt x="5820" y="501"/>
                  </a:cubicBezTo>
                  <a:cubicBezTo>
                    <a:pt x="5796" y="478"/>
                    <a:pt x="5749" y="430"/>
                    <a:pt x="5701" y="430"/>
                  </a:cubicBezTo>
                  <a:cubicBezTo>
                    <a:pt x="5152" y="311"/>
                    <a:pt x="4652" y="168"/>
                    <a:pt x="4127" y="24"/>
                  </a:cubicBezTo>
                  <a:cubicBezTo>
                    <a:pt x="4079" y="1"/>
                    <a:pt x="4031" y="1"/>
                    <a:pt x="3960" y="1"/>
                  </a:cubicBezTo>
                  <a:cubicBezTo>
                    <a:pt x="3912" y="1"/>
                    <a:pt x="3888" y="48"/>
                    <a:pt x="3817" y="72"/>
                  </a:cubicBezTo>
                  <a:cubicBezTo>
                    <a:pt x="3582" y="254"/>
                    <a:pt x="3313" y="335"/>
                    <a:pt x="3039" y="335"/>
                  </a:cubicBezTo>
                  <a:cubicBezTo>
                    <a:pt x="2701" y="335"/>
                    <a:pt x="2355" y="211"/>
                    <a:pt x="2052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52;p74">
              <a:extLst>
                <a:ext uri="{FF2B5EF4-FFF2-40B4-BE49-F238E27FC236}">
                  <a16:creationId xmlns:a16="http://schemas.microsoft.com/office/drawing/2014/main" id="{1D3A4533-B353-C358-9378-B370675BF54C}"/>
                </a:ext>
              </a:extLst>
            </p:cNvPr>
            <p:cNvSpPr/>
            <p:nvPr/>
          </p:nvSpPr>
          <p:spPr>
            <a:xfrm>
              <a:off x="3234725" y="1945275"/>
              <a:ext cx="98400" cy="168475"/>
            </a:xfrm>
            <a:custGeom>
              <a:avLst/>
              <a:gdLst/>
              <a:ahLst/>
              <a:cxnLst/>
              <a:rect l="l" t="t" r="r" b="b"/>
              <a:pathLst>
                <a:path w="3936" h="6739" extrusionOk="0">
                  <a:moveTo>
                    <a:pt x="1550" y="1"/>
                  </a:moveTo>
                  <a:cubicBezTo>
                    <a:pt x="1145" y="883"/>
                    <a:pt x="1026" y="1956"/>
                    <a:pt x="1264" y="2910"/>
                  </a:cubicBezTo>
                  <a:cubicBezTo>
                    <a:pt x="1383" y="3292"/>
                    <a:pt x="1550" y="3697"/>
                    <a:pt x="1717" y="4079"/>
                  </a:cubicBezTo>
                  <a:cubicBezTo>
                    <a:pt x="1860" y="4437"/>
                    <a:pt x="2027" y="4795"/>
                    <a:pt x="2194" y="5152"/>
                  </a:cubicBezTo>
                  <a:cubicBezTo>
                    <a:pt x="2194" y="5176"/>
                    <a:pt x="2218" y="5200"/>
                    <a:pt x="2218" y="5248"/>
                  </a:cubicBezTo>
                  <a:cubicBezTo>
                    <a:pt x="2218" y="5295"/>
                    <a:pt x="2170" y="5295"/>
                    <a:pt x="2099" y="5319"/>
                  </a:cubicBezTo>
                  <a:cubicBezTo>
                    <a:pt x="1455" y="5534"/>
                    <a:pt x="763" y="5629"/>
                    <a:pt x="119" y="5772"/>
                  </a:cubicBezTo>
                  <a:cubicBezTo>
                    <a:pt x="72" y="5772"/>
                    <a:pt x="48" y="5796"/>
                    <a:pt x="24" y="5796"/>
                  </a:cubicBezTo>
                  <a:cubicBezTo>
                    <a:pt x="0" y="5844"/>
                    <a:pt x="0" y="5892"/>
                    <a:pt x="24" y="5916"/>
                  </a:cubicBezTo>
                  <a:cubicBezTo>
                    <a:pt x="48" y="6130"/>
                    <a:pt x="119" y="6369"/>
                    <a:pt x="262" y="6488"/>
                  </a:cubicBezTo>
                  <a:cubicBezTo>
                    <a:pt x="358" y="6559"/>
                    <a:pt x="429" y="6583"/>
                    <a:pt x="525" y="6607"/>
                  </a:cubicBezTo>
                  <a:cubicBezTo>
                    <a:pt x="905" y="6700"/>
                    <a:pt x="1292" y="6739"/>
                    <a:pt x="1681" y="6739"/>
                  </a:cubicBezTo>
                  <a:cubicBezTo>
                    <a:pt x="2293" y="6739"/>
                    <a:pt x="2908" y="6643"/>
                    <a:pt x="3506" y="6512"/>
                  </a:cubicBezTo>
                  <a:cubicBezTo>
                    <a:pt x="3649" y="6488"/>
                    <a:pt x="3840" y="6416"/>
                    <a:pt x="3888" y="6273"/>
                  </a:cubicBezTo>
                  <a:cubicBezTo>
                    <a:pt x="3935" y="6178"/>
                    <a:pt x="3935" y="6059"/>
                    <a:pt x="3888" y="5987"/>
                  </a:cubicBezTo>
                  <a:cubicBezTo>
                    <a:pt x="3721" y="4914"/>
                    <a:pt x="3530" y="3841"/>
                    <a:pt x="3220" y="2815"/>
                  </a:cubicBezTo>
                  <a:cubicBezTo>
                    <a:pt x="2886" y="1813"/>
                    <a:pt x="2385" y="788"/>
                    <a:pt x="1670" y="24"/>
                  </a:cubicBezTo>
                  <a:cubicBezTo>
                    <a:pt x="1574" y="24"/>
                    <a:pt x="1574" y="1"/>
                    <a:pt x="155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53;p74">
              <a:extLst>
                <a:ext uri="{FF2B5EF4-FFF2-40B4-BE49-F238E27FC236}">
                  <a16:creationId xmlns:a16="http://schemas.microsoft.com/office/drawing/2014/main" id="{82AFD894-0295-F13E-CD43-F9BFE5F3B00D}"/>
                </a:ext>
              </a:extLst>
            </p:cNvPr>
            <p:cNvSpPr/>
            <p:nvPr/>
          </p:nvSpPr>
          <p:spPr>
            <a:xfrm>
              <a:off x="3075525" y="1948250"/>
              <a:ext cx="98400" cy="168475"/>
            </a:xfrm>
            <a:custGeom>
              <a:avLst/>
              <a:gdLst/>
              <a:ahLst/>
              <a:cxnLst/>
              <a:rect l="l" t="t" r="r" b="b"/>
              <a:pathLst>
                <a:path w="3936" h="6739" extrusionOk="0">
                  <a:moveTo>
                    <a:pt x="2385" y="1"/>
                  </a:moveTo>
                  <a:cubicBezTo>
                    <a:pt x="2361" y="1"/>
                    <a:pt x="2337" y="25"/>
                    <a:pt x="2266" y="25"/>
                  </a:cubicBezTo>
                  <a:cubicBezTo>
                    <a:pt x="1550" y="788"/>
                    <a:pt x="1049" y="1813"/>
                    <a:pt x="716" y="2815"/>
                  </a:cubicBezTo>
                  <a:cubicBezTo>
                    <a:pt x="382" y="3841"/>
                    <a:pt x="215" y="4914"/>
                    <a:pt x="48" y="5987"/>
                  </a:cubicBezTo>
                  <a:cubicBezTo>
                    <a:pt x="0" y="6083"/>
                    <a:pt x="0" y="6202"/>
                    <a:pt x="48" y="6274"/>
                  </a:cubicBezTo>
                  <a:cubicBezTo>
                    <a:pt x="95" y="6440"/>
                    <a:pt x="286" y="6488"/>
                    <a:pt x="429" y="6512"/>
                  </a:cubicBezTo>
                  <a:cubicBezTo>
                    <a:pt x="1027" y="6643"/>
                    <a:pt x="1643" y="6739"/>
                    <a:pt x="2254" y="6739"/>
                  </a:cubicBezTo>
                  <a:cubicBezTo>
                    <a:pt x="2643" y="6739"/>
                    <a:pt x="3030" y="6700"/>
                    <a:pt x="3411" y="6607"/>
                  </a:cubicBezTo>
                  <a:cubicBezTo>
                    <a:pt x="3506" y="6584"/>
                    <a:pt x="3578" y="6560"/>
                    <a:pt x="3673" y="6488"/>
                  </a:cubicBezTo>
                  <a:cubicBezTo>
                    <a:pt x="3816" y="6369"/>
                    <a:pt x="3888" y="6130"/>
                    <a:pt x="3911" y="5916"/>
                  </a:cubicBezTo>
                  <a:cubicBezTo>
                    <a:pt x="3935" y="5892"/>
                    <a:pt x="3935" y="5844"/>
                    <a:pt x="3911" y="5797"/>
                  </a:cubicBezTo>
                  <a:cubicBezTo>
                    <a:pt x="3888" y="5797"/>
                    <a:pt x="3864" y="5773"/>
                    <a:pt x="3816" y="5773"/>
                  </a:cubicBezTo>
                  <a:cubicBezTo>
                    <a:pt x="3172" y="5630"/>
                    <a:pt x="2480" y="5534"/>
                    <a:pt x="1836" y="5320"/>
                  </a:cubicBezTo>
                  <a:cubicBezTo>
                    <a:pt x="1765" y="5296"/>
                    <a:pt x="1717" y="5296"/>
                    <a:pt x="1717" y="5248"/>
                  </a:cubicBezTo>
                  <a:cubicBezTo>
                    <a:pt x="1717" y="5200"/>
                    <a:pt x="1741" y="5176"/>
                    <a:pt x="1741" y="5153"/>
                  </a:cubicBezTo>
                  <a:cubicBezTo>
                    <a:pt x="1908" y="4795"/>
                    <a:pt x="2075" y="4437"/>
                    <a:pt x="2218" y="4079"/>
                  </a:cubicBezTo>
                  <a:cubicBezTo>
                    <a:pt x="2385" y="3698"/>
                    <a:pt x="2552" y="3292"/>
                    <a:pt x="2671" y="2911"/>
                  </a:cubicBezTo>
                  <a:cubicBezTo>
                    <a:pt x="2910" y="1957"/>
                    <a:pt x="2791" y="883"/>
                    <a:pt x="2385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54;p74">
              <a:extLst>
                <a:ext uri="{FF2B5EF4-FFF2-40B4-BE49-F238E27FC236}">
                  <a16:creationId xmlns:a16="http://schemas.microsoft.com/office/drawing/2014/main" id="{F0AA85CF-1AD6-3E51-4679-B9182DE9D793}"/>
                </a:ext>
              </a:extLst>
            </p:cNvPr>
            <p:cNvSpPr/>
            <p:nvPr/>
          </p:nvSpPr>
          <p:spPr>
            <a:xfrm>
              <a:off x="3062400" y="2107450"/>
              <a:ext cx="262975" cy="90400"/>
            </a:xfrm>
            <a:custGeom>
              <a:avLst/>
              <a:gdLst/>
              <a:ahLst/>
              <a:cxnLst/>
              <a:rect l="l" t="t" r="r" b="b"/>
              <a:pathLst>
                <a:path w="10519" h="3616" extrusionOk="0">
                  <a:moveTo>
                    <a:pt x="6917" y="1"/>
                  </a:moveTo>
                  <a:cubicBezTo>
                    <a:pt x="6416" y="25"/>
                    <a:pt x="5867" y="25"/>
                    <a:pt x="5367" y="25"/>
                  </a:cubicBezTo>
                  <a:cubicBezTo>
                    <a:pt x="5152" y="25"/>
                    <a:pt x="4913" y="25"/>
                    <a:pt x="4699" y="96"/>
                  </a:cubicBezTo>
                  <a:cubicBezTo>
                    <a:pt x="4582" y="127"/>
                    <a:pt x="4463" y="138"/>
                    <a:pt x="4344" y="138"/>
                  </a:cubicBezTo>
                  <a:cubicBezTo>
                    <a:pt x="3977" y="138"/>
                    <a:pt x="3602" y="29"/>
                    <a:pt x="3246" y="29"/>
                  </a:cubicBezTo>
                  <a:cubicBezTo>
                    <a:pt x="3082" y="29"/>
                    <a:pt x="2921" y="52"/>
                    <a:pt x="2767" y="120"/>
                  </a:cubicBezTo>
                  <a:cubicBezTo>
                    <a:pt x="2290" y="311"/>
                    <a:pt x="3077" y="979"/>
                    <a:pt x="1455" y="1313"/>
                  </a:cubicBezTo>
                  <a:cubicBezTo>
                    <a:pt x="382" y="1551"/>
                    <a:pt x="453" y="1694"/>
                    <a:pt x="0" y="2028"/>
                  </a:cubicBezTo>
                  <a:lnTo>
                    <a:pt x="167" y="3221"/>
                  </a:lnTo>
                  <a:cubicBezTo>
                    <a:pt x="812" y="3516"/>
                    <a:pt x="1389" y="3615"/>
                    <a:pt x="1988" y="3615"/>
                  </a:cubicBezTo>
                  <a:cubicBezTo>
                    <a:pt x="2451" y="3615"/>
                    <a:pt x="2928" y="3556"/>
                    <a:pt x="3459" y="3483"/>
                  </a:cubicBezTo>
                  <a:cubicBezTo>
                    <a:pt x="3983" y="3435"/>
                    <a:pt x="4675" y="3340"/>
                    <a:pt x="5128" y="3292"/>
                  </a:cubicBezTo>
                  <a:cubicBezTo>
                    <a:pt x="5319" y="3273"/>
                    <a:pt x="5496" y="3264"/>
                    <a:pt x="5668" y="3264"/>
                  </a:cubicBezTo>
                  <a:cubicBezTo>
                    <a:pt x="6121" y="3264"/>
                    <a:pt x="6535" y="3325"/>
                    <a:pt x="7036" y="3412"/>
                  </a:cubicBezTo>
                  <a:cubicBezTo>
                    <a:pt x="7283" y="3452"/>
                    <a:pt x="7531" y="3469"/>
                    <a:pt x="7779" y="3469"/>
                  </a:cubicBezTo>
                  <a:cubicBezTo>
                    <a:pt x="8421" y="3469"/>
                    <a:pt x="9065" y="3352"/>
                    <a:pt x="9684" y="3197"/>
                  </a:cubicBezTo>
                  <a:cubicBezTo>
                    <a:pt x="9994" y="3101"/>
                    <a:pt x="10304" y="2982"/>
                    <a:pt x="10423" y="2720"/>
                  </a:cubicBezTo>
                  <a:cubicBezTo>
                    <a:pt x="10518" y="2529"/>
                    <a:pt x="10494" y="2291"/>
                    <a:pt x="10399" y="2124"/>
                  </a:cubicBezTo>
                  <a:cubicBezTo>
                    <a:pt x="10184" y="1599"/>
                    <a:pt x="9707" y="1313"/>
                    <a:pt x="9278" y="1050"/>
                  </a:cubicBezTo>
                  <a:cubicBezTo>
                    <a:pt x="8849" y="812"/>
                    <a:pt x="8467" y="573"/>
                    <a:pt x="8038" y="335"/>
                  </a:cubicBezTo>
                  <a:cubicBezTo>
                    <a:pt x="7871" y="216"/>
                    <a:pt x="7680" y="120"/>
                    <a:pt x="7513" y="72"/>
                  </a:cubicBezTo>
                  <a:cubicBezTo>
                    <a:pt x="7322" y="1"/>
                    <a:pt x="7108" y="1"/>
                    <a:pt x="6917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55;p74">
              <a:extLst>
                <a:ext uri="{FF2B5EF4-FFF2-40B4-BE49-F238E27FC236}">
                  <a16:creationId xmlns:a16="http://schemas.microsoft.com/office/drawing/2014/main" id="{6DFF36EC-46E9-11DF-8B6B-9B685B7F96F7}"/>
                </a:ext>
              </a:extLst>
            </p:cNvPr>
            <p:cNvSpPr/>
            <p:nvPr/>
          </p:nvSpPr>
          <p:spPr>
            <a:xfrm>
              <a:off x="2987875" y="2384725"/>
              <a:ext cx="119850" cy="81500"/>
            </a:xfrm>
            <a:custGeom>
              <a:avLst/>
              <a:gdLst/>
              <a:ahLst/>
              <a:cxnLst/>
              <a:rect l="l" t="t" r="r" b="b"/>
              <a:pathLst>
                <a:path w="4794" h="3260" extrusionOk="0">
                  <a:moveTo>
                    <a:pt x="4388" y="0"/>
                  </a:moveTo>
                  <a:lnTo>
                    <a:pt x="3077" y="573"/>
                  </a:lnTo>
                  <a:cubicBezTo>
                    <a:pt x="3268" y="931"/>
                    <a:pt x="3124" y="1360"/>
                    <a:pt x="2862" y="1670"/>
                  </a:cubicBezTo>
                  <a:cubicBezTo>
                    <a:pt x="2600" y="1956"/>
                    <a:pt x="2170" y="2123"/>
                    <a:pt x="1813" y="2266"/>
                  </a:cubicBezTo>
                  <a:lnTo>
                    <a:pt x="215" y="2886"/>
                  </a:lnTo>
                  <a:cubicBezTo>
                    <a:pt x="119" y="2934"/>
                    <a:pt x="0" y="3006"/>
                    <a:pt x="48" y="3101"/>
                  </a:cubicBezTo>
                  <a:cubicBezTo>
                    <a:pt x="95" y="3125"/>
                    <a:pt x="119" y="3125"/>
                    <a:pt x="143" y="3149"/>
                  </a:cubicBezTo>
                  <a:cubicBezTo>
                    <a:pt x="313" y="3229"/>
                    <a:pt x="490" y="3259"/>
                    <a:pt x="669" y="3259"/>
                  </a:cubicBezTo>
                  <a:cubicBezTo>
                    <a:pt x="969" y="3259"/>
                    <a:pt x="1276" y="3175"/>
                    <a:pt x="1574" y="3101"/>
                  </a:cubicBezTo>
                  <a:cubicBezTo>
                    <a:pt x="2046" y="2996"/>
                    <a:pt x="2540" y="2942"/>
                    <a:pt x="3032" y="2942"/>
                  </a:cubicBezTo>
                  <a:cubicBezTo>
                    <a:pt x="3434" y="2942"/>
                    <a:pt x="3835" y="2978"/>
                    <a:pt x="4222" y="3053"/>
                  </a:cubicBezTo>
                  <a:cubicBezTo>
                    <a:pt x="4279" y="3059"/>
                    <a:pt x="4340" y="3063"/>
                    <a:pt x="4401" y="3063"/>
                  </a:cubicBezTo>
                  <a:cubicBezTo>
                    <a:pt x="4592" y="3063"/>
                    <a:pt x="4776" y="3020"/>
                    <a:pt x="4794" y="2839"/>
                  </a:cubicBezTo>
                  <a:lnTo>
                    <a:pt x="4794" y="2695"/>
                  </a:lnTo>
                  <a:cubicBezTo>
                    <a:pt x="4651" y="1789"/>
                    <a:pt x="4508" y="907"/>
                    <a:pt x="4388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56;p74">
              <a:extLst>
                <a:ext uri="{FF2B5EF4-FFF2-40B4-BE49-F238E27FC236}">
                  <a16:creationId xmlns:a16="http://schemas.microsoft.com/office/drawing/2014/main" id="{F459D385-3133-86D0-95FE-37D3D6DB3CC0}"/>
                </a:ext>
              </a:extLst>
            </p:cNvPr>
            <p:cNvSpPr/>
            <p:nvPr/>
          </p:nvSpPr>
          <p:spPr>
            <a:xfrm>
              <a:off x="2983100" y="2425875"/>
              <a:ext cx="127025" cy="42275"/>
            </a:xfrm>
            <a:custGeom>
              <a:avLst/>
              <a:gdLst/>
              <a:ahLst/>
              <a:cxnLst/>
              <a:rect l="l" t="t" r="r" b="b"/>
              <a:pathLst>
                <a:path w="5081" h="1691" extrusionOk="0">
                  <a:moveTo>
                    <a:pt x="3077" y="0"/>
                  </a:moveTo>
                  <a:lnTo>
                    <a:pt x="2600" y="334"/>
                  </a:lnTo>
                  <a:cubicBezTo>
                    <a:pt x="2457" y="358"/>
                    <a:pt x="2099" y="501"/>
                    <a:pt x="1837" y="596"/>
                  </a:cubicBezTo>
                  <a:cubicBezTo>
                    <a:pt x="1527" y="692"/>
                    <a:pt x="1193" y="811"/>
                    <a:pt x="907" y="883"/>
                  </a:cubicBezTo>
                  <a:cubicBezTo>
                    <a:pt x="644" y="978"/>
                    <a:pt x="358" y="1073"/>
                    <a:pt x="119" y="1193"/>
                  </a:cubicBezTo>
                  <a:lnTo>
                    <a:pt x="48" y="1288"/>
                  </a:lnTo>
                  <a:cubicBezTo>
                    <a:pt x="0" y="1336"/>
                    <a:pt x="72" y="1431"/>
                    <a:pt x="119" y="1479"/>
                  </a:cubicBezTo>
                  <a:cubicBezTo>
                    <a:pt x="316" y="1638"/>
                    <a:pt x="557" y="1691"/>
                    <a:pt x="809" y="1691"/>
                  </a:cubicBezTo>
                  <a:cubicBezTo>
                    <a:pt x="1047" y="1691"/>
                    <a:pt x="1295" y="1644"/>
                    <a:pt x="1527" y="1598"/>
                  </a:cubicBezTo>
                  <a:cubicBezTo>
                    <a:pt x="2019" y="1524"/>
                    <a:pt x="2501" y="1486"/>
                    <a:pt x="2986" y="1486"/>
                  </a:cubicBezTo>
                  <a:cubicBezTo>
                    <a:pt x="3277" y="1486"/>
                    <a:pt x="3569" y="1500"/>
                    <a:pt x="3864" y="1526"/>
                  </a:cubicBezTo>
                  <a:cubicBezTo>
                    <a:pt x="3979" y="1534"/>
                    <a:pt x="4096" y="1541"/>
                    <a:pt x="4212" y="1541"/>
                  </a:cubicBezTo>
                  <a:cubicBezTo>
                    <a:pt x="4481" y="1541"/>
                    <a:pt x="4745" y="1502"/>
                    <a:pt x="4961" y="1336"/>
                  </a:cubicBezTo>
                  <a:cubicBezTo>
                    <a:pt x="4985" y="1312"/>
                    <a:pt x="5009" y="1288"/>
                    <a:pt x="5056" y="1216"/>
                  </a:cubicBezTo>
                  <a:cubicBezTo>
                    <a:pt x="5080" y="1169"/>
                    <a:pt x="5080" y="1073"/>
                    <a:pt x="5056" y="1002"/>
                  </a:cubicBezTo>
                  <a:cubicBezTo>
                    <a:pt x="5009" y="763"/>
                    <a:pt x="4961" y="572"/>
                    <a:pt x="4890" y="334"/>
                  </a:cubicBezTo>
                  <a:cubicBezTo>
                    <a:pt x="4890" y="239"/>
                    <a:pt x="4866" y="167"/>
                    <a:pt x="4818" y="143"/>
                  </a:cubicBezTo>
                  <a:cubicBezTo>
                    <a:pt x="4777" y="129"/>
                    <a:pt x="4608" y="116"/>
                    <a:pt x="4464" y="116"/>
                  </a:cubicBezTo>
                  <a:cubicBezTo>
                    <a:pt x="4358" y="116"/>
                    <a:pt x="4266" y="123"/>
                    <a:pt x="4246" y="143"/>
                  </a:cubicBezTo>
                  <a:cubicBezTo>
                    <a:pt x="4246" y="143"/>
                    <a:pt x="4246" y="143"/>
                    <a:pt x="4246" y="143"/>
                  </a:cubicBezTo>
                  <a:lnTo>
                    <a:pt x="4246" y="143"/>
                  </a:lnTo>
                  <a:cubicBezTo>
                    <a:pt x="4228" y="147"/>
                    <a:pt x="4205" y="155"/>
                    <a:pt x="4174" y="167"/>
                  </a:cubicBezTo>
                  <a:cubicBezTo>
                    <a:pt x="4031" y="239"/>
                    <a:pt x="3864" y="334"/>
                    <a:pt x="3673" y="334"/>
                  </a:cubicBezTo>
                  <a:cubicBezTo>
                    <a:pt x="3601" y="343"/>
                    <a:pt x="3543" y="352"/>
                    <a:pt x="3493" y="352"/>
                  </a:cubicBezTo>
                  <a:cubicBezTo>
                    <a:pt x="3410" y="352"/>
                    <a:pt x="3351" y="328"/>
                    <a:pt x="3292" y="239"/>
                  </a:cubicBezTo>
                  <a:cubicBezTo>
                    <a:pt x="3220" y="143"/>
                    <a:pt x="3172" y="24"/>
                    <a:pt x="3077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57;p74">
              <a:extLst>
                <a:ext uri="{FF2B5EF4-FFF2-40B4-BE49-F238E27FC236}">
                  <a16:creationId xmlns:a16="http://schemas.microsoft.com/office/drawing/2014/main" id="{D4DCA4AD-EE00-5933-DB34-5DF30D73820D}"/>
                </a:ext>
              </a:extLst>
            </p:cNvPr>
            <p:cNvSpPr/>
            <p:nvPr/>
          </p:nvSpPr>
          <p:spPr>
            <a:xfrm>
              <a:off x="3040325" y="2141450"/>
              <a:ext cx="100200" cy="267150"/>
            </a:xfrm>
            <a:custGeom>
              <a:avLst/>
              <a:gdLst/>
              <a:ahLst/>
              <a:cxnLst/>
              <a:rect l="l" t="t" r="r" b="b"/>
              <a:pathLst>
                <a:path w="4008" h="10686" extrusionOk="0">
                  <a:moveTo>
                    <a:pt x="2601" y="0"/>
                  </a:moveTo>
                  <a:cubicBezTo>
                    <a:pt x="1170" y="96"/>
                    <a:pt x="502" y="454"/>
                    <a:pt x="263" y="931"/>
                  </a:cubicBezTo>
                  <a:cubicBezTo>
                    <a:pt x="1" y="1408"/>
                    <a:pt x="72" y="2218"/>
                    <a:pt x="72" y="2767"/>
                  </a:cubicBezTo>
                  <a:cubicBezTo>
                    <a:pt x="72" y="5343"/>
                    <a:pt x="502" y="7943"/>
                    <a:pt x="907" y="10518"/>
                  </a:cubicBezTo>
                  <a:cubicBezTo>
                    <a:pt x="907" y="10542"/>
                    <a:pt x="931" y="10590"/>
                    <a:pt x="931" y="10638"/>
                  </a:cubicBezTo>
                  <a:cubicBezTo>
                    <a:pt x="1003" y="10685"/>
                    <a:pt x="1098" y="10685"/>
                    <a:pt x="1170" y="10685"/>
                  </a:cubicBezTo>
                  <a:cubicBezTo>
                    <a:pt x="1527" y="10638"/>
                    <a:pt x="1885" y="10590"/>
                    <a:pt x="2243" y="10542"/>
                  </a:cubicBezTo>
                  <a:cubicBezTo>
                    <a:pt x="2314" y="10542"/>
                    <a:pt x="2362" y="10495"/>
                    <a:pt x="2434" y="10471"/>
                  </a:cubicBezTo>
                  <a:cubicBezTo>
                    <a:pt x="2481" y="10423"/>
                    <a:pt x="2481" y="10351"/>
                    <a:pt x="2481" y="10280"/>
                  </a:cubicBezTo>
                  <a:cubicBezTo>
                    <a:pt x="2553" y="8300"/>
                    <a:pt x="2720" y="7179"/>
                    <a:pt x="2696" y="4842"/>
                  </a:cubicBezTo>
                  <a:cubicBezTo>
                    <a:pt x="2696" y="3673"/>
                    <a:pt x="2267" y="2290"/>
                    <a:pt x="3173" y="2218"/>
                  </a:cubicBezTo>
                  <a:cubicBezTo>
                    <a:pt x="4008" y="2171"/>
                    <a:pt x="2720" y="764"/>
                    <a:pt x="2147" y="334"/>
                  </a:cubicBezTo>
                  <a:lnTo>
                    <a:pt x="2601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58;p74">
              <a:extLst>
                <a:ext uri="{FF2B5EF4-FFF2-40B4-BE49-F238E27FC236}">
                  <a16:creationId xmlns:a16="http://schemas.microsoft.com/office/drawing/2014/main" id="{527FDDC1-54BC-4FBD-3505-6E471EA4A094}"/>
                </a:ext>
              </a:extLst>
            </p:cNvPr>
            <p:cNvSpPr/>
            <p:nvPr/>
          </p:nvSpPr>
          <p:spPr>
            <a:xfrm>
              <a:off x="3099375" y="2020400"/>
              <a:ext cx="172325" cy="103775"/>
            </a:xfrm>
            <a:custGeom>
              <a:avLst/>
              <a:gdLst/>
              <a:ahLst/>
              <a:cxnLst/>
              <a:rect l="l" t="t" r="r" b="b"/>
              <a:pathLst>
                <a:path w="6893" h="4151" extrusionOk="0">
                  <a:moveTo>
                    <a:pt x="930" y="1"/>
                  </a:moveTo>
                  <a:cubicBezTo>
                    <a:pt x="429" y="1"/>
                    <a:pt x="0" y="406"/>
                    <a:pt x="0" y="931"/>
                  </a:cubicBezTo>
                  <a:lnTo>
                    <a:pt x="0" y="3221"/>
                  </a:lnTo>
                  <a:cubicBezTo>
                    <a:pt x="0" y="3721"/>
                    <a:pt x="429" y="4151"/>
                    <a:pt x="930" y="4151"/>
                  </a:cubicBezTo>
                  <a:lnTo>
                    <a:pt x="5963" y="4151"/>
                  </a:lnTo>
                  <a:cubicBezTo>
                    <a:pt x="6487" y="4151"/>
                    <a:pt x="6893" y="3721"/>
                    <a:pt x="6893" y="3221"/>
                  </a:cubicBezTo>
                  <a:lnTo>
                    <a:pt x="6893" y="931"/>
                  </a:lnTo>
                  <a:cubicBezTo>
                    <a:pt x="6893" y="406"/>
                    <a:pt x="6487" y="1"/>
                    <a:pt x="5963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59;p74">
              <a:extLst>
                <a:ext uri="{FF2B5EF4-FFF2-40B4-BE49-F238E27FC236}">
                  <a16:creationId xmlns:a16="http://schemas.microsoft.com/office/drawing/2014/main" id="{DBCABFBB-8F9D-CD5C-B863-A66899E021B0}"/>
                </a:ext>
              </a:extLst>
            </p:cNvPr>
            <p:cNvSpPr/>
            <p:nvPr/>
          </p:nvSpPr>
          <p:spPr>
            <a:xfrm>
              <a:off x="3171500" y="2062150"/>
              <a:ext cx="18525" cy="17900"/>
            </a:xfrm>
            <a:custGeom>
              <a:avLst/>
              <a:gdLst/>
              <a:ahLst/>
              <a:cxnLst/>
              <a:rect l="l" t="t" r="r" b="b"/>
              <a:pathLst>
                <a:path w="741" h="716" extrusionOk="0">
                  <a:moveTo>
                    <a:pt x="383" y="0"/>
                  </a:moveTo>
                  <a:cubicBezTo>
                    <a:pt x="168" y="0"/>
                    <a:pt x="1" y="143"/>
                    <a:pt x="1" y="358"/>
                  </a:cubicBezTo>
                  <a:cubicBezTo>
                    <a:pt x="1" y="549"/>
                    <a:pt x="168" y="716"/>
                    <a:pt x="383" y="716"/>
                  </a:cubicBezTo>
                  <a:cubicBezTo>
                    <a:pt x="573" y="716"/>
                    <a:pt x="740" y="549"/>
                    <a:pt x="740" y="358"/>
                  </a:cubicBezTo>
                  <a:cubicBezTo>
                    <a:pt x="740" y="143"/>
                    <a:pt x="573" y="0"/>
                    <a:pt x="383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60;p74">
              <a:extLst>
                <a:ext uri="{FF2B5EF4-FFF2-40B4-BE49-F238E27FC236}">
                  <a16:creationId xmlns:a16="http://schemas.microsoft.com/office/drawing/2014/main" id="{DFF1CF4F-B985-B5B9-F923-5B4CA605DF6B}"/>
                </a:ext>
              </a:extLst>
            </p:cNvPr>
            <p:cNvSpPr/>
            <p:nvPr/>
          </p:nvSpPr>
          <p:spPr>
            <a:xfrm>
              <a:off x="3166750" y="1812300"/>
              <a:ext cx="65600" cy="101700"/>
            </a:xfrm>
            <a:custGeom>
              <a:avLst/>
              <a:gdLst/>
              <a:ahLst/>
              <a:cxnLst/>
              <a:rect l="l" t="t" r="r" b="b"/>
              <a:pathLst>
                <a:path w="2624" h="4068" extrusionOk="0">
                  <a:moveTo>
                    <a:pt x="334" y="1"/>
                  </a:moveTo>
                  <a:cubicBezTo>
                    <a:pt x="215" y="192"/>
                    <a:pt x="119" y="430"/>
                    <a:pt x="72" y="621"/>
                  </a:cubicBezTo>
                  <a:cubicBezTo>
                    <a:pt x="48" y="860"/>
                    <a:pt x="72" y="1098"/>
                    <a:pt x="48" y="1313"/>
                  </a:cubicBezTo>
                  <a:cubicBezTo>
                    <a:pt x="48" y="1504"/>
                    <a:pt x="48" y="1742"/>
                    <a:pt x="24" y="1909"/>
                  </a:cubicBezTo>
                  <a:cubicBezTo>
                    <a:pt x="0" y="2458"/>
                    <a:pt x="167" y="2887"/>
                    <a:pt x="382" y="3412"/>
                  </a:cubicBezTo>
                  <a:cubicBezTo>
                    <a:pt x="477" y="3579"/>
                    <a:pt x="549" y="3793"/>
                    <a:pt x="668" y="3936"/>
                  </a:cubicBezTo>
                  <a:cubicBezTo>
                    <a:pt x="786" y="4038"/>
                    <a:pt x="917" y="4067"/>
                    <a:pt x="1060" y="4067"/>
                  </a:cubicBezTo>
                  <a:cubicBezTo>
                    <a:pt x="1118" y="4067"/>
                    <a:pt x="1178" y="4062"/>
                    <a:pt x="1240" y="4056"/>
                  </a:cubicBezTo>
                  <a:cubicBezTo>
                    <a:pt x="1336" y="4032"/>
                    <a:pt x="1670" y="3841"/>
                    <a:pt x="1741" y="3793"/>
                  </a:cubicBezTo>
                  <a:cubicBezTo>
                    <a:pt x="2337" y="3316"/>
                    <a:pt x="2528" y="2768"/>
                    <a:pt x="2600" y="2004"/>
                  </a:cubicBezTo>
                  <a:cubicBezTo>
                    <a:pt x="2624" y="1766"/>
                    <a:pt x="2600" y="1527"/>
                    <a:pt x="2600" y="1313"/>
                  </a:cubicBezTo>
                  <a:cubicBezTo>
                    <a:pt x="2600" y="1074"/>
                    <a:pt x="2552" y="836"/>
                    <a:pt x="2504" y="621"/>
                  </a:cubicBezTo>
                  <a:cubicBezTo>
                    <a:pt x="2433" y="406"/>
                    <a:pt x="2290" y="216"/>
                    <a:pt x="2075" y="96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61;p74">
              <a:extLst>
                <a:ext uri="{FF2B5EF4-FFF2-40B4-BE49-F238E27FC236}">
                  <a16:creationId xmlns:a16="http://schemas.microsoft.com/office/drawing/2014/main" id="{8FD8F414-E066-2F68-3C86-027FDEEE43B8}"/>
                </a:ext>
              </a:extLst>
            </p:cNvPr>
            <p:cNvSpPr/>
            <p:nvPr/>
          </p:nvSpPr>
          <p:spPr>
            <a:xfrm>
              <a:off x="3154225" y="1792900"/>
              <a:ext cx="93625" cy="100525"/>
            </a:xfrm>
            <a:custGeom>
              <a:avLst/>
              <a:gdLst/>
              <a:ahLst/>
              <a:cxnLst/>
              <a:rect l="l" t="t" r="r" b="b"/>
              <a:pathLst>
                <a:path w="3745" h="4021" extrusionOk="0">
                  <a:moveTo>
                    <a:pt x="1748" y="1"/>
                  </a:moveTo>
                  <a:cubicBezTo>
                    <a:pt x="1465" y="1"/>
                    <a:pt x="1189" y="94"/>
                    <a:pt x="978" y="252"/>
                  </a:cubicBezTo>
                  <a:cubicBezTo>
                    <a:pt x="668" y="443"/>
                    <a:pt x="430" y="753"/>
                    <a:pt x="239" y="1039"/>
                  </a:cubicBezTo>
                  <a:cubicBezTo>
                    <a:pt x="96" y="1230"/>
                    <a:pt x="0" y="1445"/>
                    <a:pt x="48" y="1636"/>
                  </a:cubicBezTo>
                  <a:cubicBezTo>
                    <a:pt x="72" y="1850"/>
                    <a:pt x="286" y="1993"/>
                    <a:pt x="501" y="2089"/>
                  </a:cubicBezTo>
                  <a:cubicBezTo>
                    <a:pt x="737" y="2206"/>
                    <a:pt x="1004" y="2292"/>
                    <a:pt x="1265" y="2292"/>
                  </a:cubicBezTo>
                  <a:cubicBezTo>
                    <a:pt x="1321" y="2292"/>
                    <a:pt x="1376" y="2288"/>
                    <a:pt x="1431" y="2280"/>
                  </a:cubicBezTo>
                  <a:cubicBezTo>
                    <a:pt x="1691" y="2200"/>
                    <a:pt x="1951" y="2019"/>
                    <a:pt x="2211" y="2019"/>
                  </a:cubicBezTo>
                  <a:cubicBezTo>
                    <a:pt x="2261" y="2019"/>
                    <a:pt x="2311" y="2026"/>
                    <a:pt x="2361" y="2041"/>
                  </a:cubicBezTo>
                  <a:cubicBezTo>
                    <a:pt x="2552" y="2089"/>
                    <a:pt x="2672" y="2232"/>
                    <a:pt x="2767" y="2399"/>
                  </a:cubicBezTo>
                  <a:cubicBezTo>
                    <a:pt x="2862" y="2542"/>
                    <a:pt x="2886" y="2709"/>
                    <a:pt x="2910" y="2900"/>
                  </a:cubicBezTo>
                  <a:cubicBezTo>
                    <a:pt x="2910" y="2947"/>
                    <a:pt x="2910" y="3019"/>
                    <a:pt x="2958" y="3043"/>
                  </a:cubicBezTo>
                  <a:cubicBezTo>
                    <a:pt x="2978" y="3058"/>
                    <a:pt x="2999" y="3064"/>
                    <a:pt x="3020" y="3064"/>
                  </a:cubicBezTo>
                  <a:cubicBezTo>
                    <a:pt x="3100" y="3064"/>
                    <a:pt x="3182" y="2970"/>
                    <a:pt x="3220" y="2876"/>
                  </a:cubicBezTo>
                  <a:lnTo>
                    <a:pt x="3220" y="2876"/>
                  </a:lnTo>
                  <a:lnTo>
                    <a:pt x="2862" y="4021"/>
                  </a:lnTo>
                  <a:cubicBezTo>
                    <a:pt x="3149" y="3949"/>
                    <a:pt x="3339" y="3639"/>
                    <a:pt x="3459" y="3353"/>
                  </a:cubicBezTo>
                  <a:cubicBezTo>
                    <a:pt x="3626" y="2947"/>
                    <a:pt x="3697" y="2518"/>
                    <a:pt x="3721" y="2065"/>
                  </a:cubicBezTo>
                  <a:cubicBezTo>
                    <a:pt x="3745" y="1755"/>
                    <a:pt x="3745" y="1445"/>
                    <a:pt x="3697" y="1135"/>
                  </a:cubicBezTo>
                  <a:cubicBezTo>
                    <a:pt x="3602" y="849"/>
                    <a:pt x="3411" y="538"/>
                    <a:pt x="3149" y="419"/>
                  </a:cubicBezTo>
                  <a:cubicBezTo>
                    <a:pt x="3029" y="372"/>
                    <a:pt x="2886" y="324"/>
                    <a:pt x="2767" y="300"/>
                  </a:cubicBezTo>
                  <a:cubicBezTo>
                    <a:pt x="2528" y="252"/>
                    <a:pt x="2290" y="85"/>
                    <a:pt x="2051" y="38"/>
                  </a:cubicBezTo>
                  <a:cubicBezTo>
                    <a:pt x="1951" y="13"/>
                    <a:pt x="1849" y="1"/>
                    <a:pt x="1748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62;p74">
              <a:extLst>
                <a:ext uri="{FF2B5EF4-FFF2-40B4-BE49-F238E27FC236}">
                  <a16:creationId xmlns:a16="http://schemas.microsoft.com/office/drawing/2014/main" id="{52304295-0735-3DC5-E44F-C62F72CF0907}"/>
                </a:ext>
              </a:extLst>
            </p:cNvPr>
            <p:cNvSpPr/>
            <p:nvPr/>
          </p:nvSpPr>
          <p:spPr>
            <a:xfrm>
              <a:off x="3227550" y="1862400"/>
              <a:ext cx="11375" cy="19850"/>
            </a:xfrm>
            <a:custGeom>
              <a:avLst/>
              <a:gdLst/>
              <a:ahLst/>
              <a:cxnLst/>
              <a:rect l="l" t="t" r="r" b="b"/>
              <a:pathLst>
                <a:path w="455" h="794" extrusionOk="0">
                  <a:moveTo>
                    <a:pt x="335" y="0"/>
                  </a:moveTo>
                  <a:cubicBezTo>
                    <a:pt x="311" y="0"/>
                    <a:pt x="311" y="0"/>
                    <a:pt x="287" y="24"/>
                  </a:cubicBezTo>
                  <a:cubicBezTo>
                    <a:pt x="216" y="96"/>
                    <a:pt x="168" y="167"/>
                    <a:pt x="120" y="263"/>
                  </a:cubicBezTo>
                  <a:lnTo>
                    <a:pt x="1" y="764"/>
                  </a:lnTo>
                  <a:cubicBezTo>
                    <a:pt x="23" y="785"/>
                    <a:pt x="49" y="794"/>
                    <a:pt x="76" y="794"/>
                  </a:cubicBezTo>
                  <a:cubicBezTo>
                    <a:pt x="138" y="794"/>
                    <a:pt x="206" y="749"/>
                    <a:pt x="239" y="716"/>
                  </a:cubicBezTo>
                  <a:cubicBezTo>
                    <a:pt x="311" y="644"/>
                    <a:pt x="335" y="573"/>
                    <a:pt x="359" y="477"/>
                  </a:cubicBezTo>
                  <a:cubicBezTo>
                    <a:pt x="382" y="358"/>
                    <a:pt x="454" y="215"/>
                    <a:pt x="382" y="48"/>
                  </a:cubicBezTo>
                  <a:cubicBezTo>
                    <a:pt x="359" y="24"/>
                    <a:pt x="359" y="0"/>
                    <a:pt x="335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63;p74">
              <a:extLst>
                <a:ext uri="{FF2B5EF4-FFF2-40B4-BE49-F238E27FC236}">
                  <a16:creationId xmlns:a16="http://schemas.microsoft.com/office/drawing/2014/main" id="{A56D4303-3D4F-4D7C-0DCD-9B609F4FB47E}"/>
                </a:ext>
              </a:extLst>
            </p:cNvPr>
            <p:cNvSpPr/>
            <p:nvPr/>
          </p:nvSpPr>
          <p:spPr>
            <a:xfrm>
              <a:off x="3173875" y="2028900"/>
              <a:ext cx="159850" cy="95275"/>
            </a:xfrm>
            <a:custGeom>
              <a:avLst/>
              <a:gdLst/>
              <a:ahLst/>
              <a:cxnLst/>
              <a:rect l="l" t="t" r="r" b="b"/>
              <a:pathLst>
                <a:path w="6394" h="3811" extrusionOk="0">
                  <a:moveTo>
                    <a:pt x="1962" y="3598"/>
                  </a:moveTo>
                  <a:cubicBezTo>
                    <a:pt x="1965" y="3598"/>
                    <a:pt x="1968" y="3598"/>
                    <a:pt x="1972" y="3598"/>
                  </a:cubicBezTo>
                  <a:lnTo>
                    <a:pt x="1972" y="3598"/>
                  </a:lnTo>
                  <a:cubicBezTo>
                    <a:pt x="1956" y="3602"/>
                    <a:pt x="1947" y="3603"/>
                    <a:pt x="1942" y="3603"/>
                  </a:cubicBezTo>
                  <a:cubicBezTo>
                    <a:pt x="1933" y="3603"/>
                    <a:pt x="1946" y="3598"/>
                    <a:pt x="1962" y="3598"/>
                  </a:cubicBezTo>
                  <a:close/>
                  <a:moveTo>
                    <a:pt x="2003" y="3616"/>
                  </a:moveTo>
                  <a:cubicBezTo>
                    <a:pt x="2003" y="3617"/>
                    <a:pt x="2004" y="3619"/>
                    <a:pt x="2005" y="3620"/>
                  </a:cubicBezTo>
                  <a:lnTo>
                    <a:pt x="2003" y="3616"/>
                  </a:lnTo>
                  <a:close/>
                  <a:moveTo>
                    <a:pt x="145" y="1"/>
                  </a:moveTo>
                  <a:cubicBezTo>
                    <a:pt x="72" y="1"/>
                    <a:pt x="1" y="81"/>
                    <a:pt x="49" y="162"/>
                  </a:cubicBezTo>
                  <a:lnTo>
                    <a:pt x="1838" y="3739"/>
                  </a:lnTo>
                  <a:cubicBezTo>
                    <a:pt x="1862" y="3763"/>
                    <a:pt x="1886" y="3811"/>
                    <a:pt x="1909" y="3811"/>
                  </a:cubicBezTo>
                  <a:lnTo>
                    <a:pt x="6250" y="3811"/>
                  </a:lnTo>
                  <a:cubicBezTo>
                    <a:pt x="6369" y="3811"/>
                    <a:pt x="6393" y="3596"/>
                    <a:pt x="6250" y="3596"/>
                  </a:cubicBezTo>
                  <a:lnTo>
                    <a:pt x="2625" y="3596"/>
                  </a:lnTo>
                  <a:cubicBezTo>
                    <a:pt x="2514" y="3596"/>
                    <a:pt x="2360" y="3564"/>
                    <a:pt x="2206" y="3564"/>
                  </a:cubicBezTo>
                  <a:cubicBezTo>
                    <a:pt x="2132" y="3564"/>
                    <a:pt x="2059" y="3572"/>
                    <a:pt x="1990" y="3593"/>
                  </a:cubicBezTo>
                  <a:lnTo>
                    <a:pt x="1990" y="3593"/>
                  </a:lnTo>
                  <a:lnTo>
                    <a:pt x="1909" y="3453"/>
                  </a:lnTo>
                  <a:cubicBezTo>
                    <a:pt x="1623" y="2857"/>
                    <a:pt x="1313" y="2213"/>
                    <a:pt x="1027" y="1617"/>
                  </a:cubicBezTo>
                  <a:cubicBezTo>
                    <a:pt x="765" y="1116"/>
                    <a:pt x="526" y="591"/>
                    <a:pt x="240" y="66"/>
                  </a:cubicBezTo>
                  <a:cubicBezTo>
                    <a:pt x="217" y="20"/>
                    <a:pt x="181" y="1"/>
                    <a:pt x="145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64;p74">
              <a:extLst>
                <a:ext uri="{FF2B5EF4-FFF2-40B4-BE49-F238E27FC236}">
                  <a16:creationId xmlns:a16="http://schemas.microsoft.com/office/drawing/2014/main" id="{DD1C3C6E-7879-F356-EE2B-B7C44224E217}"/>
                </a:ext>
              </a:extLst>
            </p:cNvPr>
            <p:cNvSpPr/>
            <p:nvPr/>
          </p:nvSpPr>
          <p:spPr>
            <a:xfrm>
              <a:off x="3325350" y="2351925"/>
              <a:ext cx="56075" cy="139000"/>
            </a:xfrm>
            <a:custGeom>
              <a:avLst/>
              <a:gdLst/>
              <a:ahLst/>
              <a:cxnLst/>
              <a:rect l="l" t="t" r="r" b="b"/>
              <a:pathLst>
                <a:path w="2243" h="5560" extrusionOk="0">
                  <a:moveTo>
                    <a:pt x="692" y="1"/>
                  </a:moveTo>
                  <a:lnTo>
                    <a:pt x="0" y="978"/>
                  </a:lnTo>
                  <a:cubicBezTo>
                    <a:pt x="215" y="1622"/>
                    <a:pt x="453" y="2243"/>
                    <a:pt x="620" y="2863"/>
                  </a:cubicBezTo>
                  <a:cubicBezTo>
                    <a:pt x="811" y="3483"/>
                    <a:pt x="907" y="4174"/>
                    <a:pt x="740" y="4842"/>
                  </a:cubicBezTo>
                  <a:lnTo>
                    <a:pt x="573" y="5462"/>
                  </a:lnTo>
                  <a:cubicBezTo>
                    <a:pt x="573" y="5532"/>
                    <a:pt x="595" y="5559"/>
                    <a:pt x="630" y="5559"/>
                  </a:cubicBezTo>
                  <a:cubicBezTo>
                    <a:pt x="714" y="5559"/>
                    <a:pt x="870" y="5404"/>
                    <a:pt x="954" y="5319"/>
                  </a:cubicBezTo>
                  <a:cubicBezTo>
                    <a:pt x="1193" y="5033"/>
                    <a:pt x="1384" y="4747"/>
                    <a:pt x="1503" y="4413"/>
                  </a:cubicBezTo>
                  <a:cubicBezTo>
                    <a:pt x="1694" y="3769"/>
                    <a:pt x="1622" y="3006"/>
                    <a:pt x="1932" y="2386"/>
                  </a:cubicBezTo>
                  <a:cubicBezTo>
                    <a:pt x="2028" y="2243"/>
                    <a:pt x="2123" y="2099"/>
                    <a:pt x="2171" y="1932"/>
                  </a:cubicBezTo>
                  <a:cubicBezTo>
                    <a:pt x="2242" y="1789"/>
                    <a:pt x="2218" y="1575"/>
                    <a:pt x="2051" y="1503"/>
                  </a:cubicBezTo>
                  <a:cubicBezTo>
                    <a:pt x="2004" y="1455"/>
                    <a:pt x="1932" y="1432"/>
                    <a:pt x="1884" y="1432"/>
                  </a:cubicBezTo>
                  <a:cubicBezTo>
                    <a:pt x="1264" y="1265"/>
                    <a:pt x="740" y="668"/>
                    <a:pt x="692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65;p74">
              <a:extLst>
                <a:ext uri="{FF2B5EF4-FFF2-40B4-BE49-F238E27FC236}">
                  <a16:creationId xmlns:a16="http://schemas.microsoft.com/office/drawing/2014/main" id="{0DE92041-752F-CFE5-57B4-B95133B75627}"/>
                </a:ext>
              </a:extLst>
            </p:cNvPr>
            <p:cNvSpPr/>
            <p:nvPr/>
          </p:nvSpPr>
          <p:spPr>
            <a:xfrm>
              <a:off x="3252600" y="2174850"/>
              <a:ext cx="99600" cy="214000"/>
            </a:xfrm>
            <a:custGeom>
              <a:avLst/>
              <a:gdLst/>
              <a:ahLst/>
              <a:cxnLst/>
              <a:rect l="l" t="t" r="r" b="b"/>
              <a:pathLst>
                <a:path w="3984" h="8560" extrusionOk="0">
                  <a:moveTo>
                    <a:pt x="239" y="0"/>
                  </a:moveTo>
                  <a:cubicBezTo>
                    <a:pt x="144" y="668"/>
                    <a:pt x="1" y="1550"/>
                    <a:pt x="191" y="2194"/>
                  </a:cubicBezTo>
                  <a:cubicBezTo>
                    <a:pt x="978" y="4389"/>
                    <a:pt x="2028" y="6416"/>
                    <a:pt x="3030" y="8538"/>
                  </a:cubicBezTo>
                  <a:cubicBezTo>
                    <a:pt x="3411" y="8467"/>
                    <a:pt x="3745" y="8205"/>
                    <a:pt x="3984" y="8038"/>
                  </a:cubicBezTo>
                  <a:cubicBezTo>
                    <a:pt x="3530" y="6225"/>
                    <a:pt x="3387" y="4245"/>
                    <a:pt x="2409" y="2647"/>
                  </a:cubicBezTo>
                  <a:cubicBezTo>
                    <a:pt x="2219" y="2337"/>
                    <a:pt x="2004" y="2051"/>
                    <a:pt x="1909" y="1717"/>
                  </a:cubicBezTo>
                  <a:cubicBezTo>
                    <a:pt x="1813" y="1383"/>
                    <a:pt x="1837" y="978"/>
                    <a:pt x="2099" y="763"/>
                  </a:cubicBezTo>
                  <a:cubicBezTo>
                    <a:pt x="2457" y="453"/>
                    <a:pt x="3101" y="525"/>
                    <a:pt x="3292" y="143"/>
                  </a:cubicBezTo>
                  <a:lnTo>
                    <a:pt x="239" y="0"/>
                  </a:lnTo>
                  <a:close/>
                  <a:moveTo>
                    <a:pt x="3030" y="8538"/>
                  </a:moveTo>
                  <a:cubicBezTo>
                    <a:pt x="3014" y="8538"/>
                    <a:pt x="3019" y="8560"/>
                    <a:pt x="3024" y="8560"/>
                  </a:cubicBezTo>
                  <a:cubicBezTo>
                    <a:pt x="3027" y="8560"/>
                    <a:pt x="3030" y="8554"/>
                    <a:pt x="3030" y="8538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66;p74">
              <a:extLst>
                <a:ext uri="{FF2B5EF4-FFF2-40B4-BE49-F238E27FC236}">
                  <a16:creationId xmlns:a16="http://schemas.microsoft.com/office/drawing/2014/main" id="{E0689FD8-A845-2D8C-9301-BCA6F1B811C7}"/>
                </a:ext>
              </a:extLst>
            </p:cNvPr>
            <p:cNvSpPr/>
            <p:nvPr/>
          </p:nvSpPr>
          <p:spPr>
            <a:xfrm>
              <a:off x="3438625" y="1877300"/>
              <a:ext cx="60250" cy="108025"/>
            </a:xfrm>
            <a:custGeom>
              <a:avLst/>
              <a:gdLst/>
              <a:ahLst/>
              <a:cxnLst/>
              <a:rect l="l" t="t" r="r" b="b"/>
              <a:pathLst>
                <a:path w="2410" h="4321" extrusionOk="0">
                  <a:moveTo>
                    <a:pt x="2004" y="1"/>
                  </a:moveTo>
                  <a:lnTo>
                    <a:pt x="502" y="1360"/>
                  </a:lnTo>
                  <a:cubicBezTo>
                    <a:pt x="740" y="1670"/>
                    <a:pt x="788" y="2076"/>
                    <a:pt x="788" y="2481"/>
                  </a:cubicBezTo>
                  <a:cubicBezTo>
                    <a:pt x="788" y="2600"/>
                    <a:pt x="788" y="2672"/>
                    <a:pt x="740" y="2791"/>
                  </a:cubicBezTo>
                  <a:cubicBezTo>
                    <a:pt x="716" y="2887"/>
                    <a:pt x="693" y="2982"/>
                    <a:pt x="621" y="3077"/>
                  </a:cubicBezTo>
                  <a:lnTo>
                    <a:pt x="1" y="4318"/>
                  </a:lnTo>
                  <a:cubicBezTo>
                    <a:pt x="20" y="4320"/>
                    <a:pt x="39" y="4321"/>
                    <a:pt x="57" y="4321"/>
                  </a:cubicBezTo>
                  <a:cubicBezTo>
                    <a:pt x="245" y="4321"/>
                    <a:pt x="399" y="4216"/>
                    <a:pt x="573" y="4151"/>
                  </a:cubicBezTo>
                  <a:cubicBezTo>
                    <a:pt x="812" y="3984"/>
                    <a:pt x="1050" y="3841"/>
                    <a:pt x="1289" y="3674"/>
                  </a:cubicBezTo>
                  <a:cubicBezTo>
                    <a:pt x="1670" y="3387"/>
                    <a:pt x="2100" y="3149"/>
                    <a:pt x="2410" y="2815"/>
                  </a:cubicBezTo>
                  <a:cubicBezTo>
                    <a:pt x="2243" y="2672"/>
                    <a:pt x="2100" y="2481"/>
                    <a:pt x="2004" y="2266"/>
                  </a:cubicBezTo>
                  <a:cubicBezTo>
                    <a:pt x="1861" y="1909"/>
                    <a:pt x="1814" y="1503"/>
                    <a:pt x="1861" y="1122"/>
                  </a:cubicBezTo>
                  <a:cubicBezTo>
                    <a:pt x="1885" y="740"/>
                    <a:pt x="1980" y="358"/>
                    <a:pt x="2004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67;p74">
              <a:extLst>
                <a:ext uri="{FF2B5EF4-FFF2-40B4-BE49-F238E27FC236}">
                  <a16:creationId xmlns:a16="http://schemas.microsoft.com/office/drawing/2014/main" id="{A8BF5808-03D8-E09C-42E2-4AB6C28E5B26}"/>
                </a:ext>
              </a:extLst>
            </p:cNvPr>
            <p:cNvSpPr/>
            <p:nvPr/>
          </p:nvSpPr>
          <p:spPr>
            <a:xfrm>
              <a:off x="3220650" y="2373400"/>
              <a:ext cx="74300" cy="130450"/>
            </a:xfrm>
            <a:custGeom>
              <a:avLst/>
              <a:gdLst/>
              <a:ahLst/>
              <a:cxnLst/>
              <a:rect l="l" t="t" r="r" b="b"/>
              <a:pathLst>
                <a:path w="2972" h="5218" extrusionOk="0">
                  <a:moveTo>
                    <a:pt x="2137" y="0"/>
                  </a:moveTo>
                  <a:lnTo>
                    <a:pt x="1112" y="763"/>
                  </a:lnTo>
                  <a:cubicBezTo>
                    <a:pt x="1088" y="1407"/>
                    <a:pt x="1088" y="2051"/>
                    <a:pt x="1040" y="2719"/>
                  </a:cubicBezTo>
                  <a:cubicBezTo>
                    <a:pt x="969" y="3387"/>
                    <a:pt x="778" y="4031"/>
                    <a:pt x="444" y="4603"/>
                  </a:cubicBezTo>
                  <a:cubicBezTo>
                    <a:pt x="301" y="4770"/>
                    <a:pt x="158" y="4937"/>
                    <a:pt x="38" y="5104"/>
                  </a:cubicBezTo>
                  <a:cubicBezTo>
                    <a:pt x="1" y="5188"/>
                    <a:pt x="33" y="5218"/>
                    <a:pt x="96" y="5218"/>
                  </a:cubicBezTo>
                  <a:cubicBezTo>
                    <a:pt x="194" y="5218"/>
                    <a:pt x="366" y="5148"/>
                    <a:pt x="468" y="5104"/>
                  </a:cubicBezTo>
                  <a:cubicBezTo>
                    <a:pt x="778" y="4961"/>
                    <a:pt x="1064" y="4723"/>
                    <a:pt x="1302" y="4460"/>
                  </a:cubicBezTo>
                  <a:cubicBezTo>
                    <a:pt x="1708" y="3912"/>
                    <a:pt x="1899" y="3172"/>
                    <a:pt x="2423" y="2719"/>
                  </a:cubicBezTo>
                  <a:cubicBezTo>
                    <a:pt x="2543" y="2600"/>
                    <a:pt x="2710" y="2505"/>
                    <a:pt x="2829" y="2361"/>
                  </a:cubicBezTo>
                  <a:cubicBezTo>
                    <a:pt x="2900" y="2218"/>
                    <a:pt x="2972" y="2028"/>
                    <a:pt x="2877" y="1884"/>
                  </a:cubicBezTo>
                  <a:cubicBezTo>
                    <a:pt x="2853" y="1837"/>
                    <a:pt x="2781" y="1789"/>
                    <a:pt x="2733" y="1765"/>
                  </a:cubicBezTo>
                  <a:cubicBezTo>
                    <a:pt x="2185" y="1384"/>
                    <a:pt x="1946" y="644"/>
                    <a:pt x="2137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68;p74">
              <a:extLst>
                <a:ext uri="{FF2B5EF4-FFF2-40B4-BE49-F238E27FC236}">
                  <a16:creationId xmlns:a16="http://schemas.microsoft.com/office/drawing/2014/main" id="{21F3E9B5-1085-54D1-88B0-34CB05B1CF0E}"/>
                </a:ext>
              </a:extLst>
            </p:cNvPr>
            <p:cNvSpPr/>
            <p:nvPr/>
          </p:nvSpPr>
          <p:spPr>
            <a:xfrm>
              <a:off x="3234725" y="2102100"/>
              <a:ext cx="308275" cy="308875"/>
            </a:xfrm>
            <a:custGeom>
              <a:avLst/>
              <a:gdLst/>
              <a:ahLst/>
              <a:cxnLst/>
              <a:rect l="l" t="t" r="r" b="b"/>
              <a:pathLst>
                <a:path w="12331" h="12355" extrusionOk="0">
                  <a:moveTo>
                    <a:pt x="9970" y="0"/>
                  </a:moveTo>
                  <a:cubicBezTo>
                    <a:pt x="9683" y="620"/>
                    <a:pt x="8944" y="859"/>
                    <a:pt x="8252" y="978"/>
                  </a:cubicBezTo>
                  <a:cubicBezTo>
                    <a:pt x="6273" y="1288"/>
                    <a:pt x="4484" y="1431"/>
                    <a:pt x="1598" y="1908"/>
                  </a:cubicBezTo>
                  <a:cubicBezTo>
                    <a:pt x="1383" y="1980"/>
                    <a:pt x="883" y="2099"/>
                    <a:pt x="668" y="2171"/>
                  </a:cubicBezTo>
                  <a:cubicBezTo>
                    <a:pt x="382" y="2338"/>
                    <a:pt x="167" y="2648"/>
                    <a:pt x="72" y="2982"/>
                  </a:cubicBezTo>
                  <a:cubicBezTo>
                    <a:pt x="0" y="3315"/>
                    <a:pt x="24" y="3673"/>
                    <a:pt x="24" y="4031"/>
                  </a:cubicBezTo>
                  <a:cubicBezTo>
                    <a:pt x="119" y="6798"/>
                    <a:pt x="286" y="9564"/>
                    <a:pt x="525" y="12355"/>
                  </a:cubicBezTo>
                  <a:cubicBezTo>
                    <a:pt x="763" y="12283"/>
                    <a:pt x="978" y="12188"/>
                    <a:pt x="1216" y="12140"/>
                  </a:cubicBezTo>
                  <a:cubicBezTo>
                    <a:pt x="1312" y="12116"/>
                    <a:pt x="1383" y="12069"/>
                    <a:pt x="1455" y="12021"/>
                  </a:cubicBezTo>
                  <a:cubicBezTo>
                    <a:pt x="1550" y="11925"/>
                    <a:pt x="1503" y="11782"/>
                    <a:pt x="1503" y="11639"/>
                  </a:cubicBezTo>
                  <a:cubicBezTo>
                    <a:pt x="1431" y="10518"/>
                    <a:pt x="1693" y="9421"/>
                    <a:pt x="1908" y="8324"/>
                  </a:cubicBezTo>
                  <a:cubicBezTo>
                    <a:pt x="2075" y="7251"/>
                    <a:pt x="2194" y="6082"/>
                    <a:pt x="1789" y="5033"/>
                  </a:cubicBezTo>
                  <a:cubicBezTo>
                    <a:pt x="1717" y="4890"/>
                    <a:pt x="1622" y="4723"/>
                    <a:pt x="1693" y="4532"/>
                  </a:cubicBezTo>
                  <a:cubicBezTo>
                    <a:pt x="1789" y="4246"/>
                    <a:pt x="2170" y="4174"/>
                    <a:pt x="2504" y="4174"/>
                  </a:cubicBezTo>
                  <a:cubicBezTo>
                    <a:pt x="4226" y="4192"/>
                    <a:pt x="5960" y="4328"/>
                    <a:pt x="7688" y="4328"/>
                  </a:cubicBezTo>
                  <a:cubicBezTo>
                    <a:pt x="8283" y="4328"/>
                    <a:pt x="8876" y="4312"/>
                    <a:pt x="9469" y="4270"/>
                  </a:cubicBezTo>
                  <a:cubicBezTo>
                    <a:pt x="10423" y="4198"/>
                    <a:pt x="11496" y="3959"/>
                    <a:pt x="11997" y="3172"/>
                  </a:cubicBezTo>
                  <a:cubicBezTo>
                    <a:pt x="12283" y="2719"/>
                    <a:pt x="12331" y="2218"/>
                    <a:pt x="12307" y="1694"/>
                  </a:cubicBezTo>
                  <a:cubicBezTo>
                    <a:pt x="12283" y="1193"/>
                    <a:pt x="12116" y="716"/>
                    <a:pt x="11973" y="239"/>
                  </a:cubicBezTo>
                  <a:lnTo>
                    <a:pt x="997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69;p74">
              <a:extLst>
                <a:ext uri="{FF2B5EF4-FFF2-40B4-BE49-F238E27FC236}">
                  <a16:creationId xmlns:a16="http://schemas.microsoft.com/office/drawing/2014/main" id="{B46348DE-98E2-89E5-23C3-78748FB72676}"/>
                </a:ext>
              </a:extLst>
            </p:cNvPr>
            <p:cNvSpPr/>
            <p:nvPr/>
          </p:nvSpPr>
          <p:spPr>
            <a:xfrm>
              <a:off x="3264525" y="2098525"/>
              <a:ext cx="162200" cy="30425"/>
            </a:xfrm>
            <a:custGeom>
              <a:avLst/>
              <a:gdLst/>
              <a:ahLst/>
              <a:cxnLst/>
              <a:rect l="l" t="t" r="r" b="b"/>
              <a:pathLst>
                <a:path w="6488" h="1217" extrusionOk="0">
                  <a:moveTo>
                    <a:pt x="2696" y="0"/>
                  </a:moveTo>
                  <a:cubicBezTo>
                    <a:pt x="2505" y="0"/>
                    <a:pt x="2171" y="0"/>
                    <a:pt x="1956" y="24"/>
                  </a:cubicBezTo>
                  <a:cubicBezTo>
                    <a:pt x="1408" y="72"/>
                    <a:pt x="978" y="239"/>
                    <a:pt x="430" y="382"/>
                  </a:cubicBezTo>
                  <a:cubicBezTo>
                    <a:pt x="311" y="429"/>
                    <a:pt x="191" y="501"/>
                    <a:pt x="144" y="596"/>
                  </a:cubicBezTo>
                  <a:cubicBezTo>
                    <a:pt x="72" y="692"/>
                    <a:pt x="72" y="835"/>
                    <a:pt x="1" y="906"/>
                  </a:cubicBezTo>
                  <a:cubicBezTo>
                    <a:pt x="13" y="912"/>
                    <a:pt x="26" y="915"/>
                    <a:pt x="40" y="915"/>
                  </a:cubicBezTo>
                  <a:cubicBezTo>
                    <a:pt x="81" y="915"/>
                    <a:pt x="126" y="889"/>
                    <a:pt x="144" y="835"/>
                  </a:cubicBezTo>
                  <a:cubicBezTo>
                    <a:pt x="168" y="787"/>
                    <a:pt x="191" y="716"/>
                    <a:pt x="263" y="692"/>
                  </a:cubicBezTo>
                  <a:cubicBezTo>
                    <a:pt x="311" y="668"/>
                    <a:pt x="549" y="573"/>
                    <a:pt x="597" y="573"/>
                  </a:cubicBezTo>
                  <a:cubicBezTo>
                    <a:pt x="728" y="561"/>
                    <a:pt x="811" y="561"/>
                    <a:pt x="898" y="561"/>
                  </a:cubicBezTo>
                  <a:cubicBezTo>
                    <a:pt x="984" y="561"/>
                    <a:pt x="1074" y="561"/>
                    <a:pt x="1217" y="549"/>
                  </a:cubicBezTo>
                  <a:cubicBezTo>
                    <a:pt x="1281" y="549"/>
                    <a:pt x="1334" y="528"/>
                    <a:pt x="1383" y="528"/>
                  </a:cubicBezTo>
                  <a:cubicBezTo>
                    <a:pt x="1408" y="528"/>
                    <a:pt x="1432" y="533"/>
                    <a:pt x="1455" y="549"/>
                  </a:cubicBezTo>
                  <a:cubicBezTo>
                    <a:pt x="1629" y="568"/>
                    <a:pt x="1740" y="603"/>
                    <a:pt x="1903" y="603"/>
                  </a:cubicBezTo>
                  <a:cubicBezTo>
                    <a:pt x="1941" y="603"/>
                    <a:pt x="1982" y="601"/>
                    <a:pt x="2028" y="596"/>
                  </a:cubicBezTo>
                  <a:cubicBezTo>
                    <a:pt x="2076" y="596"/>
                    <a:pt x="2195" y="549"/>
                    <a:pt x="2266" y="501"/>
                  </a:cubicBezTo>
                  <a:cubicBezTo>
                    <a:pt x="2326" y="457"/>
                    <a:pt x="2389" y="440"/>
                    <a:pt x="2456" y="440"/>
                  </a:cubicBezTo>
                  <a:cubicBezTo>
                    <a:pt x="2605" y="440"/>
                    <a:pt x="2770" y="523"/>
                    <a:pt x="2934" y="573"/>
                  </a:cubicBezTo>
                  <a:cubicBezTo>
                    <a:pt x="3149" y="620"/>
                    <a:pt x="3363" y="692"/>
                    <a:pt x="3578" y="716"/>
                  </a:cubicBezTo>
                  <a:cubicBezTo>
                    <a:pt x="3960" y="811"/>
                    <a:pt x="4341" y="859"/>
                    <a:pt x="4723" y="954"/>
                  </a:cubicBezTo>
                  <a:cubicBezTo>
                    <a:pt x="5319" y="1073"/>
                    <a:pt x="5892" y="1193"/>
                    <a:pt x="6488" y="1217"/>
                  </a:cubicBezTo>
                  <a:lnTo>
                    <a:pt x="6226" y="215"/>
                  </a:lnTo>
                  <a:cubicBezTo>
                    <a:pt x="5796" y="191"/>
                    <a:pt x="5319" y="96"/>
                    <a:pt x="4914" y="72"/>
                  </a:cubicBezTo>
                  <a:cubicBezTo>
                    <a:pt x="4127" y="0"/>
                    <a:pt x="3459" y="24"/>
                    <a:pt x="2696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70;p74">
              <a:extLst>
                <a:ext uri="{FF2B5EF4-FFF2-40B4-BE49-F238E27FC236}">
                  <a16:creationId xmlns:a16="http://schemas.microsoft.com/office/drawing/2014/main" id="{428364AE-B8E6-A28D-136D-D0DC0B7FC1DC}"/>
                </a:ext>
              </a:extLst>
            </p:cNvPr>
            <p:cNvSpPr/>
            <p:nvPr/>
          </p:nvSpPr>
          <p:spPr>
            <a:xfrm>
              <a:off x="3423725" y="1939900"/>
              <a:ext cx="107950" cy="198375"/>
            </a:xfrm>
            <a:custGeom>
              <a:avLst/>
              <a:gdLst/>
              <a:ahLst/>
              <a:cxnLst/>
              <a:rect l="l" t="t" r="r" b="b"/>
              <a:pathLst>
                <a:path w="4318" h="7935" extrusionOk="0">
                  <a:moveTo>
                    <a:pt x="2863" y="1"/>
                  </a:moveTo>
                  <a:cubicBezTo>
                    <a:pt x="2481" y="645"/>
                    <a:pt x="1813" y="1122"/>
                    <a:pt x="1074" y="1289"/>
                  </a:cubicBezTo>
                  <a:cubicBezTo>
                    <a:pt x="978" y="1313"/>
                    <a:pt x="907" y="1313"/>
                    <a:pt x="835" y="1360"/>
                  </a:cubicBezTo>
                  <a:cubicBezTo>
                    <a:pt x="788" y="1408"/>
                    <a:pt x="740" y="1480"/>
                    <a:pt x="716" y="1551"/>
                  </a:cubicBezTo>
                  <a:cubicBezTo>
                    <a:pt x="597" y="1790"/>
                    <a:pt x="478" y="2052"/>
                    <a:pt x="358" y="2291"/>
                  </a:cubicBezTo>
                  <a:cubicBezTo>
                    <a:pt x="239" y="2553"/>
                    <a:pt x="96" y="2839"/>
                    <a:pt x="72" y="3125"/>
                  </a:cubicBezTo>
                  <a:cubicBezTo>
                    <a:pt x="1" y="3674"/>
                    <a:pt x="311" y="4175"/>
                    <a:pt x="478" y="4699"/>
                  </a:cubicBezTo>
                  <a:cubicBezTo>
                    <a:pt x="740" y="5487"/>
                    <a:pt x="812" y="6345"/>
                    <a:pt x="573" y="7156"/>
                  </a:cubicBezTo>
                  <a:cubicBezTo>
                    <a:pt x="549" y="7204"/>
                    <a:pt x="549" y="7275"/>
                    <a:pt x="573" y="7323"/>
                  </a:cubicBezTo>
                  <a:cubicBezTo>
                    <a:pt x="597" y="7371"/>
                    <a:pt x="597" y="7371"/>
                    <a:pt x="621" y="7371"/>
                  </a:cubicBezTo>
                  <a:cubicBezTo>
                    <a:pt x="1122" y="7609"/>
                    <a:pt x="1670" y="7681"/>
                    <a:pt x="2219" y="7800"/>
                  </a:cubicBezTo>
                  <a:cubicBezTo>
                    <a:pt x="2535" y="7875"/>
                    <a:pt x="2881" y="7934"/>
                    <a:pt x="3233" y="7934"/>
                  </a:cubicBezTo>
                  <a:cubicBezTo>
                    <a:pt x="3332" y="7934"/>
                    <a:pt x="3431" y="7930"/>
                    <a:pt x="3530" y="7919"/>
                  </a:cubicBezTo>
                  <a:cubicBezTo>
                    <a:pt x="3793" y="7895"/>
                    <a:pt x="4055" y="7848"/>
                    <a:pt x="4318" y="7728"/>
                  </a:cubicBezTo>
                  <a:cubicBezTo>
                    <a:pt x="4294" y="7538"/>
                    <a:pt x="4174" y="7418"/>
                    <a:pt x="4055" y="7275"/>
                  </a:cubicBezTo>
                  <a:cubicBezTo>
                    <a:pt x="3459" y="6441"/>
                    <a:pt x="3411" y="5296"/>
                    <a:pt x="3721" y="4318"/>
                  </a:cubicBezTo>
                  <a:cubicBezTo>
                    <a:pt x="3841" y="3960"/>
                    <a:pt x="4031" y="3602"/>
                    <a:pt x="4079" y="3221"/>
                  </a:cubicBezTo>
                  <a:cubicBezTo>
                    <a:pt x="4174" y="2625"/>
                    <a:pt x="4055" y="2028"/>
                    <a:pt x="3793" y="1480"/>
                  </a:cubicBezTo>
                  <a:cubicBezTo>
                    <a:pt x="3578" y="955"/>
                    <a:pt x="3220" y="478"/>
                    <a:pt x="2863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71;p74">
              <a:extLst>
                <a:ext uri="{FF2B5EF4-FFF2-40B4-BE49-F238E27FC236}">
                  <a16:creationId xmlns:a16="http://schemas.microsoft.com/office/drawing/2014/main" id="{5BD412F7-A5D7-F883-2570-56D774AC16F8}"/>
                </a:ext>
              </a:extLst>
            </p:cNvPr>
            <p:cNvSpPr/>
            <p:nvPr/>
          </p:nvSpPr>
          <p:spPr>
            <a:xfrm>
              <a:off x="3410600" y="2097150"/>
              <a:ext cx="18525" cy="34175"/>
            </a:xfrm>
            <a:custGeom>
              <a:avLst/>
              <a:gdLst/>
              <a:ahLst/>
              <a:cxnLst/>
              <a:rect l="l" t="t" r="r" b="b"/>
              <a:pathLst>
                <a:path w="741" h="1367" extrusionOk="0">
                  <a:moveTo>
                    <a:pt x="208" y="1"/>
                  </a:moveTo>
                  <a:cubicBezTo>
                    <a:pt x="187" y="1"/>
                    <a:pt x="166" y="3"/>
                    <a:pt x="144" y="7"/>
                  </a:cubicBezTo>
                  <a:lnTo>
                    <a:pt x="120" y="7"/>
                  </a:lnTo>
                  <a:cubicBezTo>
                    <a:pt x="72" y="7"/>
                    <a:pt x="72" y="31"/>
                    <a:pt x="72" y="55"/>
                  </a:cubicBezTo>
                  <a:cubicBezTo>
                    <a:pt x="72" y="484"/>
                    <a:pt x="49" y="866"/>
                    <a:pt x="1" y="1248"/>
                  </a:cubicBezTo>
                  <a:lnTo>
                    <a:pt x="1" y="1272"/>
                  </a:lnTo>
                  <a:cubicBezTo>
                    <a:pt x="1" y="1319"/>
                    <a:pt x="25" y="1319"/>
                    <a:pt x="25" y="1319"/>
                  </a:cubicBezTo>
                  <a:cubicBezTo>
                    <a:pt x="239" y="1343"/>
                    <a:pt x="430" y="1367"/>
                    <a:pt x="645" y="1367"/>
                  </a:cubicBezTo>
                  <a:lnTo>
                    <a:pt x="740" y="127"/>
                  </a:lnTo>
                  <a:lnTo>
                    <a:pt x="740" y="127"/>
                  </a:lnTo>
                  <a:cubicBezTo>
                    <a:pt x="719" y="132"/>
                    <a:pt x="697" y="134"/>
                    <a:pt x="677" y="134"/>
                  </a:cubicBezTo>
                  <a:cubicBezTo>
                    <a:pt x="512" y="134"/>
                    <a:pt x="372" y="1"/>
                    <a:pt x="208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72;p74">
              <a:extLst>
                <a:ext uri="{FF2B5EF4-FFF2-40B4-BE49-F238E27FC236}">
                  <a16:creationId xmlns:a16="http://schemas.microsoft.com/office/drawing/2014/main" id="{1CCA6999-B113-42FC-F368-238A16D40D27}"/>
                </a:ext>
              </a:extLst>
            </p:cNvPr>
            <p:cNvSpPr/>
            <p:nvPr/>
          </p:nvSpPr>
          <p:spPr>
            <a:xfrm>
              <a:off x="3414200" y="2100900"/>
              <a:ext cx="5975" cy="4250"/>
            </a:xfrm>
            <a:custGeom>
              <a:avLst/>
              <a:gdLst/>
              <a:ahLst/>
              <a:cxnLst/>
              <a:rect l="l" t="t" r="r" b="b"/>
              <a:pathLst>
                <a:path w="239" h="170" extrusionOk="0">
                  <a:moveTo>
                    <a:pt x="119" y="1"/>
                  </a:moveTo>
                  <a:cubicBezTo>
                    <a:pt x="48" y="1"/>
                    <a:pt x="0" y="120"/>
                    <a:pt x="48" y="144"/>
                  </a:cubicBezTo>
                  <a:cubicBezTo>
                    <a:pt x="66" y="162"/>
                    <a:pt x="95" y="170"/>
                    <a:pt x="124" y="170"/>
                  </a:cubicBezTo>
                  <a:cubicBezTo>
                    <a:pt x="173" y="170"/>
                    <a:pt x="224" y="149"/>
                    <a:pt x="239" y="120"/>
                  </a:cubicBezTo>
                  <a:cubicBezTo>
                    <a:pt x="239" y="48"/>
                    <a:pt x="167" y="1"/>
                    <a:pt x="119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73;p74">
              <a:extLst>
                <a:ext uri="{FF2B5EF4-FFF2-40B4-BE49-F238E27FC236}">
                  <a16:creationId xmlns:a16="http://schemas.microsoft.com/office/drawing/2014/main" id="{9D7EA346-355D-6C14-B22E-45E1AFEB4DC1}"/>
                </a:ext>
              </a:extLst>
            </p:cNvPr>
            <p:cNvSpPr/>
            <p:nvPr/>
          </p:nvSpPr>
          <p:spPr>
            <a:xfrm>
              <a:off x="3421350" y="1957800"/>
              <a:ext cx="121050" cy="205150"/>
            </a:xfrm>
            <a:custGeom>
              <a:avLst/>
              <a:gdLst/>
              <a:ahLst/>
              <a:cxnLst/>
              <a:rect l="l" t="t" r="r" b="b"/>
              <a:pathLst>
                <a:path w="4842" h="8206" extrusionOk="0">
                  <a:moveTo>
                    <a:pt x="2743" y="0"/>
                  </a:moveTo>
                  <a:cubicBezTo>
                    <a:pt x="2385" y="144"/>
                    <a:pt x="2123" y="454"/>
                    <a:pt x="1980" y="788"/>
                  </a:cubicBezTo>
                  <a:cubicBezTo>
                    <a:pt x="1837" y="1145"/>
                    <a:pt x="1789" y="1551"/>
                    <a:pt x="1789" y="1932"/>
                  </a:cubicBezTo>
                  <a:cubicBezTo>
                    <a:pt x="1789" y="2409"/>
                    <a:pt x="1837" y="2910"/>
                    <a:pt x="1789" y="3387"/>
                  </a:cubicBezTo>
                  <a:cubicBezTo>
                    <a:pt x="1789" y="3745"/>
                    <a:pt x="1741" y="4103"/>
                    <a:pt x="1598" y="4437"/>
                  </a:cubicBezTo>
                  <a:cubicBezTo>
                    <a:pt x="1407" y="4866"/>
                    <a:pt x="1050" y="5176"/>
                    <a:pt x="644" y="5343"/>
                  </a:cubicBezTo>
                  <a:cubicBezTo>
                    <a:pt x="525" y="5367"/>
                    <a:pt x="430" y="5391"/>
                    <a:pt x="334" y="5486"/>
                  </a:cubicBezTo>
                  <a:cubicBezTo>
                    <a:pt x="119" y="5653"/>
                    <a:pt x="191" y="5963"/>
                    <a:pt x="191" y="6225"/>
                  </a:cubicBezTo>
                  <a:cubicBezTo>
                    <a:pt x="191" y="6464"/>
                    <a:pt x="167" y="6702"/>
                    <a:pt x="72" y="6941"/>
                  </a:cubicBezTo>
                  <a:cubicBezTo>
                    <a:pt x="48" y="7012"/>
                    <a:pt x="0" y="7084"/>
                    <a:pt x="48" y="7156"/>
                  </a:cubicBezTo>
                  <a:cubicBezTo>
                    <a:pt x="48" y="7203"/>
                    <a:pt x="96" y="7251"/>
                    <a:pt x="119" y="7275"/>
                  </a:cubicBezTo>
                  <a:cubicBezTo>
                    <a:pt x="716" y="7871"/>
                    <a:pt x="1550" y="8205"/>
                    <a:pt x="2385" y="8205"/>
                  </a:cubicBezTo>
                  <a:cubicBezTo>
                    <a:pt x="2862" y="8205"/>
                    <a:pt x="3339" y="8086"/>
                    <a:pt x="3769" y="7800"/>
                  </a:cubicBezTo>
                  <a:cubicBezTo>
                    <a:pt x="4246" y="7466"/>
                    <a:pt x="4532" y="6941"/>
                    <a:pt x="4699" y="6416"/>
                  </a:cubicBezTo>
                  <a:cubicBezTo>
                    <a:pt x="4842" y="5844"/>
                    <a:pt x="4842" y="5271"/>
                    <a:pt x="4842" y="4699"/>
                  </a:cubicBezTo>
                  <a:cubicBezTo>
                    <a:pt x="4818" y="3697"/>
                    <a:pt x="4651" y="2719"/>
                    <a:pt x="4413" y="1765"/>
                  </a:cubicBezTo>
                  <a:cubicBezTo>
                    <a:pt x="4341" y="1408"/>
                    <a:pt x="4246" y="1074"/>
                    <a:pt x="4031" y="764"/>
                  </a:cubicBezTo>
                  <a:cubicBezTo>
                    <a:pt x="3816" y="477"/>
                    <a:pt x="3530" y="239"/>
                    <a:pt x="3196" y="72"/>
                  </a:cubicBezTo>
                  <a:cubicBezTo>
                    <a:pt x="3108" y="43"/>
                    <a:pt x="3001" y="22"/>
                    <a:pt x="2899" y="22"/>
                  </a:cubicBezTo>
                  <a:cubicBezTo>
                    <a:pt x="2835" y="22"/>
                    <a:pt x="2774" y="30"/>
                    <a:pt x="2719" y="48"/>
                  </a:cubicBezTo>
                  <a:lnTo>
                    <a:pt x="274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74;p74">
              <a:extLst>
                <a:ext uri="{FF2B5EF4-FFF2-40B4-BE49-F238E27FC236}">
                  <a16:creationId xmlns:a16="http://schemas.microsoft.com/office/drawing/2014/main" id="{A89F3326-5DAD-5428-D2DA-7F7326D99CCC}"/>
                </a:ext>
              </a:extLst>
            </p:cNvPr>
            <p:cNvSpPr/>
            <p:nvPr/>
          </p:nvSpPr>
          <p:spPr>
            <a:xfrm>
              <a:off x="3417775" y="1836750"/>
              <a:ext cx="73950" cy="86650"/>
            </a:xfrm>
            <a:custGeom>
              <a:avLst/>
              <a:gdLst/>
              <a:ahLst/>
              <a:cxnLst/>
              <a:rect l="l" t="t" r="r" b="b"/>
              <a:pathLst>
                <a:path w="2958" h="3466" extrusionOk="0">
                  <a:moveTo>
                    <a:pt x="1073" y="1"/>
                  </a:moveTo>
                  <a:cubicBezTo>
                    <a:pt x="859" y="168"/>
                    <a:pt x="668" y="311"/>
                    <a:pt x="501" y="526"/>
                  </a:cubicBezTo>
                  <a:cubicBezTo>
                    <a:pt x="358" y="716"/>
                    <a:pt x="262" y="955"/>
                    <a:pt x="310" y="1241"/>
                  </a:cubicBezTo>
                  <a:cubicBezTo>
                    <a:pt x="334" y="1360"/>
                    <a:pt x="358" y="1432"/>
                    <a:pt x="358" y="1551"/>
                  </a:cubicBezTo>
                  <a:cubicBezTo>
                    <a:pt x="358" y="1742"/>
                    <a:pt x="215" y="1885"/>
                    <a:pt x="96" y="2004"/>
                  </a:cubicBezTo>
                  <a:cubicBezTo>
                    <a:pt x="24" y="2052"/>
                    <a:pt x="0" y="2124"/>
                    <a:pt x="24" y="2195"/>
                  </a:cubicBezTo>
                  <a:cubicBezTo>
                    <a:pt x="72" y="2219"/>
                    <a:pt x="143" y="2243"/>
                    <a:pt x="191" y="2267"/>
                  </a:cubicBezTo>
                  <a:cubicBezTo>
                    <a:pt x="215" y="2314"/>
                    <a:pt x="239" y="2362"/>
                    <a:pt x="239" y="2386"/>
                  </a:cubicBezTo>
                  <a:cubicBezTo>
                    <a:pt x="310" y="2672"/>
                    <a:pt x="334" y="2958"/>
                    <a:pt x="382" y="3221"/>
                  </a:cubicBezTo>
                  <a:cubicBezTo>
                    <a:pt x="382" y="3292"/>
                    <a:pt x="429" y="3340"/>
                    <a:pt x="453" y="3388"/>
                  </a:cubicBezTo>
                  <a:cubicBezTo>
                    <a:pt x="501" y="3447"/>
                    <a:pt x="573" y="3465"/>
                    <a:pt x="653" y="3465"/>
                  </a:cubicBezTo>
                  <a:cubicBezTo>
                    <a:pt x="734" y="3465"/>
                    <a:pt x="823" y="3447"/>
                    <a:pt x="906" y="3435"/>
                  </a:cubicBezTo>
                  <a:cubicBezTo>
                    <a:pt x="1073" y="3388"/>
                    <a:pt x="1240" y="3316"/>
                    <a:pt x="1455" y="3268"/>
                  </a:cubicBezTo>
                  <a:cubicBezTo>
                    <a:pt x="1741" y="3173"/>
                    <a:pt x="1956" y="3078"/>
                    <a:pt x="2218" y="2958"/>
                  </a:cubicBezTo>
                  <a:cubicBezTo>
                    <a:pt x="2457" y="2839"/>
                    <a:pt x="2648" y="2624"/>
                    <a:pt x="2767" y="2386"/>
                  </a:cubicBezTo>
                  <a:cubicBezTo>
                    <a:pt x="2838" y="2267"/>
                    <a:pt x="2862" y="2147"/>
                    <a:pt x="2862" y="2076"/>
                  </a:cubicBezTo>
                  <a:cubicBezTo>
                    <a:pt x="2934" y="1718"/>
                    <a:pt x="2958" y="1360"/>
                    <a:pt x="2862" y="1026"/>
                  </a:cubicBezTo>
                  <a:cubicBezTo>
                    <a:pt x="2767" y="692"/>
                    <a:pt x="2528" y="359"/>
                    <a:pt x="2218" y="287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75;p74">
              <a:extLst>
                <a:ext uri="{FF2B5EF4-FFF2-40B4-BE49-F238E27FC236}">
                  <a16:creationId xmlns:a16="http://schemas.microsoft.com/office/drawing/2014/main" id="{A6789205-5DF3-C621-0673-6C8968610E30}"/>
                </a:ext>
              </a:extLst>
            </p:cNvPr>
            <p:cNvSpPr/>
            <p:nvPr/>
          </p:nvSpPr>
          <p:spPr>
            <a:xfrm>
              <a:off x="3464275" y="1870150"/>
              <a:ext cx="22075" cy="89475"/>
            </a:xfrm>
            <a:custGeom>
              <a:avLst/>
              <a:gdLst/>
              <a:ahLst/>
              <a:cxnLst/>
              <a:rect l="l" t="t" r="r" b="b"/>
              <a:pathLst>
                <a:path w="883" h="3579" extrusionOk="0">
                  <a:moveTo>
                    <a:pt x="144" y="0"/>
                  </a:moveTo>
                  <a:lnTo>
                    <a:pt x="0" y="215"/>
                  </a:lnTo>
                  <a:cubicBezTo>
                    <a:pt x="144" y="263"/>
                    <a:pt x="263" y="382"/>
                    <a:pt x="310" y="525"/>
                  </a:cubicBezTo>
                  <a:cubicBezTo>
                    <a:pt x="382" y="668"/>
                    <a:pt x="382" y="811"/>
                    <a:pt x="382" y="978"/>
                  </a:cubicBezTo>
                  <a:cubicBezTo>
                    <a:pt x="382" y="1288"/>
                    <a:pt x="287" y="1598"/>
                    <a:pt x="239" y="1885"/>
                  </a:cubicBezTo>
                  <a:cubicBezTo>
                    <a:pt x="167" y="2195"/>
                    <a:pt x="144" y="2505"/>
                    <a:pt x="191" y="2815"/>
                  </a:cubicBezTo>
                  <a:cubicBezTo>
                    <a:pt x="263" y="3101"/>
                    <a:pt x="430" y="3411"/>
                    <a:pt x="692" y="3578"/>
                  </a:cubicBezTo>
                  <a:cubicBezTo>
                    <a:pt x="525" y="3387"/>
                    <a:pt x="430" y="3149"/>
                    <a:pt x="406" y="2863"/>
                  </a:cubicBezTo>
                  <a:cubicBezTo>
                    <a:pt x="382" y="2600"/>
                    <a:pt x="430" y="2338"/>
                    <a:pt x="525" y="2099"/>
                  </a:cubicBezTo>
                  <a:cubicBezTo>
                    <a:pt x="549" y="1980"/>
                    <a:pt x="621" y="1885"/>
                    <a:pt x="644" y="1765"/>
                  </a:cubicBezTo>
                  <a:cubicBezTo>
                    <a:pt x="788" y="1384"/>
                    <a:pt x="883" y="978"/>
                    <a:pt x="764" y="549"/>
                  </a:cubicBezTo>
                  <a:cubicBezTo>
                    <a:pt x="740" y="430"/>
                    <a:pt x="716" y="334"/>
                    <a:pt x="621" y="263"/>
                  </a:cubicBezTo>
                  <a:cubicBezTo>
                    <a:pt x="501" y="96"/>
                    <a:pt x="310" y="48"/>
                    <a:pt x="144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76;p74">
              <a:extLst>
                <a:ext uri="{FF2B5EF4-FFF2-40B4-BE49-F238E27FC236}">
                  <a16:creationId xmlns:a16="http://schemas.microsoft.com/office/drawing/2014/main" id="{EAE0297A-5A3E-3144-3FBC-626AC524D3AE}"/>
                </a:ext>
              </a:extLst>
            </p:cNvPr>
            <p:cNvSpPr/>
            <p:nvPr/>
          </p:nvSpPr>
          <p:spPr>
            <a:xfrm>
              <a:off x="3434450" y="1818425"/>
              <a:ext cx="183675" cy="210450"/>
            </a:xfrm>
            <a:custGeom>
              <a:avLst/>
              <a:gdLst/>
              <a:ahLst/>
              <a:cxnLst/>
              <a:rect l="l" t="t" r="r" b="b"/>
              <a:pathLst>
                <a:path w="7347" h="8418" extrusionOk="0">
                  <a:moveTo>
                    <a:pt x="1919" y="1"/>
                  </a:moveTo>
                  <a:cubicBezTo>
                    <a:pt x="1639" y="1"/>
                    <a:pt x="1357" y="48"/>
                    <a:pt x="1098" y="138"/>
                  </a:cubicBezTo>
                  <a:cubicBezTo>
                    <a:pt x="597" y="257"/>
                    <a:pt x="120" y="591"/>
                    <a:pt x="1" y="1139"/>
                  </a:cubicBezTo>
                  <a:cubicBezTo>
                    <a:pt x="72" y="1688"/>
                    <a:pt x="430" y="2213"/>
                    <a:pt x="955" y="2451"/>
                  </a:cubicBezTo>
                  <a:cubicBezTo>
                    <a:pt x="989" y="2468"/>
                    <a:pt x="1034" y="2485"/>
                    <a:pt x="1075" y="2485"/>
                  </a:cubicBezTo>
                  <a:cubicBezTo>
                    <a:pt x="1092" y="2485"/>
                    <a:pt x="1108" y="2482"/>
                    <a:pt x="1122" y="2475"/>
                  </a:cubicBezTo>
                  <a:cubicBezTo>
                    <a:pt x="1170" y="2475"/>
                    <a:pt x="1241" y="2451"/>
                    <a:pt x="1265" y="2451"/>
                  </a:cubicBezTo>
                  <a:cubicBezTo>
                    <a:pt x="1290" y="2446"/>
                    <a:pt x="1315" y="2444"/>
                    <a:pt x="1339" y="2444"/>
                  </a:cubicBezTo>
                  <a:cubicBezTo>
                    <a:pt x="1547" y="2444"/>
                    <a:pt x="1723" y="2617"/>
                    <a:pt x="1766" y="2809"/>
                  </a:cubicBezTo>
                  <a:cubicBezTo>
                    <a:pt x="1837" y="3000"/>
                    <a:pt x="1814" y="3238"/>
                    <a:pt x="1814" y="3477"/>
                  </a:cubicBezTo>
                  <a:cubicBezTo>
                    <a:pt x="1766" y="3834"/>
                    <a:pt x="1766" y="4192"/>
                    <a:pt x="1885" y="4550"/>
                  </a:cubicBezTo>
                  <a:cubicBezTo>
                    <a:pt x="2171" y="5218"/>
                    <a:pt x="2887" y="5599"/>
                    <a:pt x="3125" y="6267"/>
                  </a:cubicBezTo>
                  <a:cubicBezTo>
                    <a:pt x="3245" y="6553"/>
                    <a:pt x="3245" y="6863"/>
                    <a:pt x="3364" y="7150"/>
                  </a:cubicBezTo>
                  <a:cubicBezTo>
                    <a:pt x="3555" y="7841"/>
                    <a:pt x="4246" y="8342"/>
                    <a:pt x="4962" y="8414"/>
                  </a:cubicBezTo>
                  <a:cubicBezTo>
                    <a:pt x="5002" y="8416"/>
                    <a:pt x="5042" y="8418"/>
                    <a:pt x="5083" y="8418"/>
                  </a:cubicBezTo>
                  <a:cubicBezTo>
                    <a:pt x="5757" y="8418"/>
                    <a:pt x="6417" y="8046"/>
                    <a:pt x="6822" y="7484"/>
                  </a:cubicBezTo>
                  <a:cubicBezTo>
                    <a:pt x="6965" y="7245"/>
                    <a:pt x="7084" y="7006"/>
                    <a:pt x="7180" y="6744"/>
                  </a:cubicBezTo>
                  <a:cubicBezTo>
                    <a:pt x="7251" y="6458"/>
                    <a:pt x="7347" y="6196"/>
                    <a:pt x="7347" y="5933"/>
                  </a:cubicBezTo>
                  <a:cubicBezTo>
                    <a:pt x="7347" y="5122"/>
                    <a:pt x="6822" y="4383"/>
                    <a:pt x="6107" y="4001"/>
                  </a:cubicBezTo>
                  <a:cubicBezTo>
                    <a:pt x="5534" y="3667"/>
                    <a:pt x="4819" y="3524"/>
                    <a:pt x="4413" y="3047"/>
                  </a:cubicBezTo>
                  <a:cubicBezTo>
                    <a:pt x="3817" y="2356"/>
                    <a:pt x="3936" y="1282"/>
                    <a:pt x="3364" y="591"/>
                  </a:cubicBezTo>
                  <a:cubicBezTo>
                    <a:pt x="3002" y="181"/>
                    <a:pt x="2463" y="1"/>
                    <a:pt x="1919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77;p74">
              <a:extLst>
                <a:ext uri="{FF2B5EF4-FFF2-40B4-BE49-F238E27FC236}">
                  <a16:creationId xmlns:a16="http://schemas.microsoft.com/office/drawing/2014/main" id="{340162BF-C308-D064-E21E-58B42BBBF122}"/>
                </a:ext>
              </a:extLst>
            </p:cNvPr>
            <p:cNvSpPr/>
            <p:nvPr/>
          </p:nvSpPr>
          <p:spPr>
            <a:xfrm>
              <a:off x="3357550" y="2006025"/>
              <a:ext cx="226000" cy="221125"/>
            </a:xfrm>
            <a:custGeom>
              <a:avLst/>
              <a:gdLst/>
              <a:ahLst/>
              <a:cxnLst/>
              <a:rect l="l" t="t" r="r" b="b"/>
              <a:pathLst>
                <a:path w="9040" h="8845" extrusionOk="0">
                  <a:moveTo>
                    <a:pt x="8407" y="0"/>
                  </a:moveTo>
                  <a:cubicBezTo>
                    <a:pt x="8254" y="0"/>
                    <a:pt x="8109" y="102"/>
                    <a:pt x="8109" y="313"/>
                  </a:cubicBezTo>
                  <a:cubicBezTo>
                    <a:pt x="8085" y="2365"/>
                    <a:pt x="7394" y="4511"/>
                    <a:pt x="6011" y="6085"/>
                  </a:cubicBezTo>
                  <a:cubicBezTo>
                    <a:pt x="4798" y="7476"/>
                    <a:pt x="3105" y="7924"/>
                    <a:pt x="1374" y="7924"/>
                  </a:cubicBezTo>
                  <a:cubicBezTo>
                    <a:pt x="1028" y="7924"/>
                    <a:pt x="680" y="7906"/>
                    <a:pt x="334" y="7874"/>
                  </a:cubicBezTo>
                  <a:cubicBezTo>
                    <a:pt x="318" y="7872"/>
                    <a:pt x="303" y="7871"/>
                    <a:pt x="289" y="7871"/>
                  </a:cubicBezTo>
                  <a:cubicBezTo>
                    <a:pt x="106" y="7871"/>
                    <a:pt x="24" y="8006"/>
                    <a:pt x="24" y="8160"/>
                  </a:cubicBezTo>
                  <a:cubicBezTo>
                    <a:pt x="0" y="8327"/>
                    <a:pt x="48" y="8470"/>
                    <a:pt x="263" y="8518"/>
                  </a:cubicBezTo>
                  <a:cubicBezTo>
                    <a:pt x="1242" y="8680"/>
                    <a:pt x="2331" y="8845"/>
                    <a:pt x="3394" y="8845"/>
                  </a:cubicBezTo>
                  <a:cubicBezTo>
                    <a:pt x="4998" y="8845"/>
                    <a:pt x="6542" y="8469"/>
                    <a:pt x="7561" y="7135"/>
                  </a:cubicBezTo>
                  <a:cubicBezTo>
                    <a:pt x="8944" y="5250"/>
                    <a:pt x="9040" y="2508"/>
                    <a:pt x="8753" y="313"/>
                  </a:cubicBezTo>
                  <a:cubicBezTo>
                    <a:pt x="8729" y="108"/>
                    <a:pt x="8564" y="0"/>
                    <a:pt x="8407" y="0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178;p74">
              <a:extLst>
                <a:ext uri="{FF2B5EF4-FFF2-40B4-BE49-F238E27FC236}">
                  <a16:creationId xmlns:a16="http://schemas.microsoft.com/office/drawing/2014/main" id="{B9460479-272D-B7E4-9F55-188F7EBA6174}"/>
                </a:ext>
              </a:extLst>
            </p:cNvPr>
            <p:cNvSpPr/>
            <p:nvPr/>
          </p:nvSpPr>
          <p:spPr>
            <a:xfrm>
              <a:off x="3348250" y="2214950"/>
              <a:ext cx="88250" cy="259275"/>
            </a:xfrm>
            <a:custGeom>
              <a:avLst/>
              <a:gdLst/>
              <a:ahLst/>
              <a:cxnLst/>
              <a:rect l="l" t="t" r="r" b="b"/>
              <a:pathLst>
                <a:path w="3530" h="10371" extrusionOk="0">
                  <a:moveTo>
                    <a:pt x="3314" y="0"/>
                  </a:moveTo>
                  <a:cubicBezTo>
                    <a:pt x="3259" y="0"/>
                    <a:pt x="3202" y="27"/>
                    <a:pt x="3163" y="89"/>
                  </a:cubicBezTo>
                  <a:cubicBezTo>
                    <a:pt x="1302" y="3118"/>
                    <a:pt x="635" y="6672"/>
                    <a:pt x="14" y="10154"/>
                  </a:cubicBezTo>
                  <a:cubicBezTo>
                    <a:pt x="0" y="10284"/>
                    <a:pt x="99" y="10371"/>
                    <a:pt x="185" y="10371"/>
                  </a:cubicBezTo>
                  <a:cubicBezTo>
                    <a:pt x="241" y="10371"/>
                    <a:pt x="291" y="10334"/>
                    <a:pt x="301" y="10250"/>
                  </a:cubicBezTo>
                  <a:cubicBezTo>
                    <a:pt x="897" y="6791"/>
                    <a:pt x="1565" y="3285"/>
                    <a:pt x="3449" y="256"/>
                  </a:cubicBezTo>
                  <a:cubicBezTo>
                    <a:pt x="3529" y="112"/>
                    <a:pt x="3426" y="0"/>
                    <a:pt x="3314" y="0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179;p74">
              <a:extLst>
                <a:ext uri="{FF2B5EF4-FFF2-40B4-BE49-F238E27FC236}">
                  <a16:creationId xmlns:a16="http://schemas.microsoft.com/office/drawing/2014/main" id="{8B6E65F9-67A1-B2BE-C621-2426AE87B7EA}"/>
                </a:ext>
              </a:extLst>
            </p:cNvPr>
            <p:cNvSpPr/>
            <p:nvPr/>
          </p:nvSpPr>
          <p:spPr>
            <a:xfrm>
              <a:off x="3490300" y="2214950"/>
              <a:ext cx="88250" cy="259275"/>
            </a:xfrm>
            <a:custGeom>
              <a:avLst/>
              <a:gdLst/>
              <a:ahLst/>
              <a:cxnLst/>
              <a:rect l="l" t="t" r="r" b="b"/>
              <a:pathLst>
                <a:path w="3530" h="10371" extrusionOk="0">
                  <a:moveTo>
                    <a:pt x="198" y="0"/>
                  </a:moveTo>
                  <a:cubicBezTo>
                    <a:pt x="92" y="0"/>
                    <a:pt x="0" y="112"/>
                    <a:pt x="80" y="256"/>
                  </a:cubicBezTo>
                  <a:cubicBezTo>
                    <a:pt x="1965" y="3285"/>
                    <a:pt x="2609" y="6791"/>
                    <a:pt x="3205" y="10250"/>
                  </a:cubicBezTo>
                  <a:cubicBezTo>
                    <a:pt x="3214" y="10334"/>
                    <a:pt x="3268" y="10371"/>
                    <a:pt x="3328" y="10371"/>
                  </a:cubicBezTo>
                  <a:cubicBezTo>
                    <a:pt x="3421" y="10371"/>
                    <a:pt x="3529" y="10284"/>
                    <a:pt x="3515" y="10154"/>
                  </a:cubicBezTo>
                  <a:cubicBezTo>
                    <a:pt x="2895" y="6672"/>
                    <a:pt x="2227" y="3118"/>
                    <a:pt x="343" y="89"/>
                  </a:cubicBezTo>
                  <a:cubicBezTo>
                    <a:pt x="304" y="27"/>
                    <a:pt x="249" y="0"/>
                    <a:pt x="198" y="0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180;p74">
              <a:extLst>
                <a:ext uri="{FF2B5EF4-FFF2-40B4-BE49-F238E27FC236}">
                  <a16:creationId xmlns:a16="http://schemas.microsoft.com/office/drawing/2014/main" id="{BCD7E217-4F53-38F4-D79D-DFB3765DE4FF}"/>
                </a:ext>
              </a:extLst>
            </p:cNvPr>
            <p:cNvSpPr/>
            <p:nvPr/>
          </p:nvSpPr>
          <p:spPr>
            <a:xfrm>
              <a:off x="3243975" y="2123950"/>
              <a:ext cx="122200" cy="366050"/>
            </a:xfrm>
            <a:custGeom>
              <a:avLst/>
              <a:gdLst/>
              <a:ahLst/>
              <a:cxnLst/>
              <a:rect l="l" t="t" r="r" b="b"/>
              <a:pathLst>
                <a:path w="4888" h="14642" extrusionOk="0">
                  <a:moveTo>
                    <a:pt x="211" y="0"/>
                  </a:moveTo>
                  <a:cubicBezTo>
                    <a:pt x="105" y="0"/>
                    <a:pt x="0" y="82"/>
                    <a:pt x="59" y="200"/>
                  </a:cubicBezTo>
                  <a:cubicBezTo>
                    <a:pt x="1371" y="4373"/>
                    <a:pt x="2683" y="8523"/>
                    <a:pt x="3971" y="12697"/>
                  </a:cubicBezTo>
                  <a:cubicBezTo>
                    <a:pt x="4138" y="13293"/>
                    <a:pt x="4352" y="13914"/>
                    <a:pt x="4543" y="14510"/>
                  </a:cubicBezTo>
                  <a:cubicBezTo>
                    <a:pt x="4562" y="14603"/>
                    <a:pt x="4624" y="14641"/>
                    <a:pt x="4687" y="14641"/>
                  </a:cubicBezTo>
                  <a:cubicBezTo>
                    <a:pt x="4786" y="14641"/>
                    <a:pt x="4888" y="14546"/>
                    <a:pt x="4829" y="14414"/>
                  </a:cubicBezTo>
                  <a:cubicBezTo>
                    <a:pt x="3518" y="10241"/>
                    <a:pt x="2206" y="6114"/>
                    <a:pt x="942" y="1941"/>
                  </a:cubicBezTo>
                  <a:cubicBezTo>
                    <a:pt x="751" y="1344"/>
                    <a:pt x="536" y="700"/>
                    <a:pt x="369" y="104"/>
                  </a:cubicBezTo>
                  <a:cubicBezTo>
                    <a:pt x="342" y="31"/>
                    <a:pt x="276" y="0"/>
                    <a:pt x="211" y="0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181;p74">
              <a:extLst>
                <a:ext uri="{FF2B5EF4-FFF2-40B4-BE49-F238E27FC236}">
                  <a16:creationId xmlns:a16="http://schemas.microsoft.com/office/drawing/2014/main" id="{4BF2CFA9-5FCC-D73A-29B2-63A023FAD945}"/>
                </a:ext>
              </a:extLst>
            </p:cNvPr>
            <p:cNvSpPr/>
            <p:nvPr/>
          </p:nvSpPr>
          <p:spPr>
            <a:xfrm>
              <a:off x="2781300" y="2123425"/>
              <a:ext cx="121475" cy="366575"/>
            </a:xfrm>
            <a:custGeom>
              <a:avLst/>
              <a:gdLst/>
              <a:ahLst/>
              <a:cxnLst/>
              <a:rect l="l" t="t" r="r" b="b"/>
              <a:pathLst>
                <a:path w="4859" h="14663" extrusionOk="0">
                  <a:moveTo>
                    <a:pt x="4666" y="0"/>
                  </a:moveTo>
                  <a:cubicBezTo>
                    <a:pt x="4611" y="0"/>
                    <a:pt x="4560" y="36"/>
                    <a:pt x="4542" y="125"/>
                  </a:cubicBezTo>
                  <a:cubicBezTo>
                    <a:pt x="3207" y="4299"/>
                    <a:pt x="1919" y="8449"/>
                    <a:pt x="631" y="12623"/>
                  </a:cubicBezTo>
                  <a:cubicBezTo>
                    <a:pt x="440" y="13219"/>
                    <a:pt x="249" y="13839"/>
                    <a:pt x="58" y="14435"/>
                  </a:cubicBezTo>
                  <a:cubicBezTo>
                    <a:pt x="0" y="14567"/>
                    <a:pt x="102" y="14662"/>
                    <a:pt x="207" y="14662"/>
                  </a:cubicBezTo>
                  <a:cubicBezTo>
                    <a:pt x="273" y="14662"/>
                    <a:pt x="341" y="14624"/>
                    <a:pt x="369" y="14531"/>
                  </a:cubicBezTo>
                  <a:cubicBezTo>
                    <a:pt x="1680" y="10357"/>
                    <a:pt x="2992" y="6231"/>
                    <a:pt x="4256" y="2057"/>
                  </a:cubicBezTo>
                  <a:cubicBezTo>
                    <a:pt x="4447" y="1461"/>
                    <a:pt x="4662" y="817"/>
                    <a:pt x="4829" y="221"/>
                  </a:cubicBezTo>
                  <a:cubicBezTo>
                    <a:pt x="4858" y="101"/>
                    <a:pt x="4757" y="0"/>
                    <a:pt x="4666" y="0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182;p74">
              <a:extLst>
                <a:ext uri="{FF2B5EF4-FFF2-40B4-BE49-F238E27FC236}">
                  <a16:creationId xmlns:a16="http://schemas.microsoft.com/office/drawing/2014/main" id="{DCD67C4A-6F09-8283-5FB0-4EF5C01AE828}"/>
                </a:ext>
              </a:extLst>
            </p:cNvPr>
            <p:cNvSpPr/>
            <p:nvPr/>
          </p:nvSpPr>
          <p:spPr>
            <a:xfrm>
              <a:off x="2786325" y="2122975"/>
              <a:ext cx="571250" cy="8950"/>
            </a:xfrm>
            <a:custGeom>
              <a:avLst/>
              <a:gdLst/>
              <a:ahLst/>
              <a:cxnLst/>
              <a:rect l="l" t="t" r="r" b="b"/>
              <a:pathLst>
                <a:path w="22850" h="358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86"/>
                    <a:pt x="96" y="358"/>
                    <a:pt x="191" y="358"/>
                  </a:cubicBezTo>
                  <a:lnTo>
                    <a:pt x="22658" y="358"/>
                  </a:lnTo>
                  <a:cubicBezTo>
                    <a:pt x="22754" y="358"/>
                    <a:pt x="22849" y="286"/>
                    <a:pt x="22849" y="191"/>
                  </a:cubicBezTo>
                  <a:cubicBezTo>
                    <a:pt x="22849" y="95"/>
                    <a:pt x="22754" y="0"/>
                    <a:pt x="22658" y="0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4216;p74">
            <a:extLst>
              <a:ext uri="{FF2B5EF4-FFF2-40B4-BE49-F238E27FC236}">
                <a16:creationId xmlns:a16="http://schemas.microsoft.com/office/drawing/2014/main" id="{EDF3A78E-9577-C45C-A14A-23640A49BDC9}"/>
              </a:ext>
            </a:extLst>
          </p:cNvPr>
          <p:cNvGrpSpPr/>
          <p:nvPr/>
        </p:nvGrpSpPr>
        <p:grpSpPr>
          <a:xfrm>
            <a:off x="6537655" y="2753601"/>
            <a:ext cx="1920332" cy="1525200"/>
            <a:chOff x="2366509" y="3479440"/>
            <a:chExt cx="2041169" cy="1621173"/>
          </a:xfrm>
        </p:grpSpPr>
        <p:sp>
          <p:nvSpPr>
            <p:cNvPr id="108" name="Google Shape;4217;p74">
              <a:extLst>
                <a:ext uri="{FF2B5EF4-FFF2-40B4-BE49-F238E27FC236}">
                  <a16:creationId xmlns:a16="http://schemas.microsoft.com/office/drawing/2014/main" id="{00531DB8-8B3E-C735-6C64-8A564E54D89B}"/>
                </a:ext>
              </a:extLst>
            </p:cNvPr>
            <p:cNvSpPr/>
            <p:nvPr/>
          </p:nvSpPr>
          <p:spPr>
            <a:xfrm>
              <a:off x="2764033" y="5026503"/>
              <a:ext cx="124349" cy="74110"/>
            </a:xfrm>
            <a:custGeom>
              <a:avLst/>
              <a:gdLst/>
              <a:ahLst/>
              <a:cxnLst/>
              <a:rect l="l" t="t" r="r" b="b"/>
              <a:pathLst>
                <a:path w="7371" h="4393" extrusionOk="0">
                  <a:moveTo>
                    <a:pt x="1098" y="1"/>
                  </a:moveTo>
                  <a:lnTo>
                    <a:pt x="740" y="1503"/>
                  </a:lnTo>
                  <a:cubicBezTo>
                    <a:pt x="716" y="1527"/>
                    <a:pt x="669" y="1527"/>
                    <a:pt x="669" y="1551"/>
                  </a:cubicBezTo>
                  <a:cubicBezTo>
                    <a:pt x="311" y="2123"/>
                    <a:pt x="1" y="2934"/>
                    <a:pt x="49" y="3602"/>
                  </a:cubicBezTo>
                  <a:cubicBezTo>
                    <a:pt x="192" y="3793"/>
                    <a:pt x="406" y="3864"/>
                    <a:pt x="597" y="3912"/>
                  </a:cubicBezTo>
                  <a:cubicBezTo>
                    <a:pt x="621" y="3914"/>
                    <a:pt x="645" y="3915"/>
                    <a:pt x="669" y="3915"/>
                  </a:cubicBezTo>
                  <a:cubicBezTo>
                    <a:pt x="911" y="3915"/>
                    <a:pt x="1172" y="3814"/>
                    <a:pt x="1432" y="3793"/>
                  </a:cubicBezTo>
                  <a:cubicBezTo>
                    <a:pt x="1571" y="3767"/>
                    <a:pt x="1711" y="3756"/>
                    <a:pt x="1851" y="3756"/>
                  </a:cubicBezTo>
                  <a:cubicBezTo>
                    <a:pt x="2363" y="3756"/>
                    <a:pt x="2883" y="3905"/>
                    <a:pt x="3388" y="4055"/>
                  </a:cubicBezTo>
                  <a:cubicBezTo>
                    <a:pt x="3865" y="4198"/>
                    <a:pt x="4342" y="4365"/>
                    <a:pt x="4819" y="4389"/>
                  </a:cubicBezTo>
                  <a:cubicBezTo>
                    <a:pt x="4868" y="4391"/>
                    <a:pt x="4918" y="4392"/>
                    <a:pt x="4968" y="4392"/>
                  </a:cubicBezTo>
                  <a:cubicBezTo>
                    <a:pt x="5514" y="4392"/>
                    <a:pt x="6057" y="4272"/>
                    <a:pt x="6560" y="4031"/>
                  </a:cubicBezTo>
                  <a:cubicBezTo>
                    <a:pt x="6774" y="3936"/>
                    <a:pt x="7371" y="3602"/>
                    <a:pt x="6965" y="3411"/>
                  </a:cubicBezTo>
                  <a:cubicBezTo>
                    <a:pt x="6608" y="3411"/>
                    <a:pt x="6250" y="3411"/>
                    <a:pt x="5892" y="3340"/>
                  </a:cubicBezTo>
                  <a:cubicBezTo>
                    <a:pt x="5797" y="3316"/>
                    <a:pt x="5677" y="3316"/>
                    <a:pt x="5606" y="3292"/>
                  </a:cubicBezTo>
                  <a:cubicBezTo>
                    <a:pt x="4914" y="3125"/>
                    <a:pt x="2458" y="2004"/>
                    <a:pt x="2314" y="1861"/>
                  </a:cubicBezTo>
                  <a:cubicBezTo>
                    <a:pt x="1861" y="1408"/>
                    <a:pt x="1551" y="454"/>
                    <a:pt x="1098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218;p74">
              <a:extLst>
                <a:ext uri="{FF2B5EF4-FFF2-40B4-BE49-F238E27FC236}">
                  <a16:creationId xmlns:a16="http://schemas.microsoft.com/office/drawing/2014/main" id="{2630F507-2981-0129-6F56-6EAB6EE221DC}"/>
                </a:ext>
              </a:extLst>
            </p:cNvPr>
            <p:cNvSpPr/>
            <p:nvPr/>
          </p:nvSpPr>
          <p:spPr>
            <a:xfrm>
              <a:off x="2951543" y="5026503"/>
              <a:ext cx="124332" cy="74110"/>
            </a:xfrm>
            <a:custGeom>
              <a:avLst/>
              <a:gdLst/>
              <a:ahLst/>
              <a:cxnLst/>
              <a:rect l="l" t="t" r="r" b="b"/>
              <a:pathLst>
                <a:path w="7370" h="4393" extrusionOk="0">
                  <a:moveTo>
                    <a:pt x="1097" y="1"/>
                  </a:moveTo>
                  <a:lnTo>
                    <a:pt x="740" y="1503"/>
                  </a:lnTo>
                  <a:cubicBezTo>
                    <a:pt x="716" y="1527"/>
                    <a:pt x="692" y="1527"/>
                    <a:pt x="692" y="1551"/>
                  </a:cubicBezTo>
                  <a:cubicBezTo>
                    <a:pt x="334" y="2123"/>
                    <a:pt x="0" y="2934"/>
                    <a:pt x="48" y="3602"/>
                  </a:cubicBezTo>
                  <a:cubicBezTo>
                    <a:pt x="215" y="3793"/>
                    <a:pt x="406" y="3864"/>
                    <a:pt x="596" y="3912"/>
                  </a:cubicBezTo>
                  <a:cubicBezTo>
                    <a:pt x="620" y="3914"/>
                    <a:pt x="644" y="3915"/>
                    <a:pt x="668" y="3915"/>
                  </a:cubicBezTo>
                  <a:cubicBezTo>
                    <a:pt x="914" y="3915"/>
                    <a:pt x="1193" y="3814"/>
                    <a:pt x="1431" y="3793"/>
                  </a:cubicBezTo>
                  <a:cubicBezTo>
                    <a:pt x="1570" y="3767"/>
                    <a:pt x="1710" y="3756"/>
                    <a:pt x="1850" y="3756"/>
                  </a:cubicBezTo>
                  <a:cubicBezTo>
                    <a:pt x="2362" y="3756"/>
                    <a:pt x="2882" y="3905"/>
                    <a:pt x="3387" y="4055"/>
                  </a:cubicBezTo>
                  <a:cubicBezTo>
                    <a:pt x="3888" y="4198"/>
                    <a:pt x="4365" y="4365"/>
                    <a:pt x="4818" y="4389"/>
                  </a:cubicBezTo>
                  <a:cubicBezTo>
                    <a:pt x="4868" y="4391"/>
                    <a:pt x="4917" y="4392"/>
                    <a:pt x="4967" y="4392"/>
                  </a:cubicBezTo>
                  <a:cubicBezTo>
                    <a:pt x="5513" y="4392"/>
                    <a:pt x="6056" y="4272"/>
                    <a:pt x="6559" y="4031"/>
                  </a:cubicBezTo>
                  <a:cubicBezTo>
                    <a:pt x="6798" y="3936"/>
                    <a:pt x="7370" y="3602"/>
                    <a:pt x="6965" y="3411"/>
                  </a:cubicBezTo>
                  <a:cubicBezTo>
                    <a:pt x="6607" y="3411"/>
                    <a:pt x="6249" y="3411"/>
                    <a:pt x="5891" y="3340"/>
                  </a:cubicBezTo>
                  <a:cubicBezTo>
                    <a:pt x="5820" y="3316"/>
                    <a:pt x="5700" y="3316"/>
                    <a:pt x="5605" y="3292"/>
                  </a:cubicBezTo>
                  <a:cubicBezTo>
                    <a:pt x="4913" y="3125"/>
                    <a:pt x="2481" y="2004"/>
                    <a:pt x="2314" y="1861"/>
                  </a:cubicBezTo>
                  <a:cubicBezTo>
                    <a:pt x="1884" y="1408"/>
                    <a:pt x="1551" y="454"/>
                    <a:pt x="1097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219;p74">
              <a:extLst>
                <a:ext uri="{FF2B5EF4-FFF2-40B4-BE49-F238E27FC236}">
                  <a16:creationId xmlns:a16="http://schemas.microsoft.com/office/drawing/2014/main" id="{F5DD13B1-CB48-7961-16A8-5D9AF6E2C2A5}"/>
                </a:ext>
              </a:extLst>
            </p:cNvPr>
            <p:cNvSpPr/>
            <p:nvPr/>
          </p:nvSpPr>
          <p:spPr>
            <a:xfrm>
              <a:off x="2476349" y="3479440"/>
              <a:ext cx="1822297" cy="1460571"/>
            </a:xfrm>
            <a:custGeom>
              <a:avLst/>
              <a:gdLst/>
              <a:ahLst/>
              <a:cxnLst/>
              <a:rect l="l" t="t" r="r" b="b"/>
              <a:pathLst>
                <a:path w="108020" h="86578" extrusionOk="0">
                  <a:moveTo>
                    <a:pt x="5510" y="1"/>
                  </a:moveTo>
                  <a:cubicBezTo>
                    <a:pt x="2481" y="1"/>
                    <a:pt x="1" y="2481"/>
                    <a:pt x="1" y="5510"/>
                  </a:cubicBezTo>
                  <a:lnTo>
                    <a:pt x="1" y="81068"/>
                  </a:lnTo>
                  <a:cubicBezTo>
                    <a:pt x="1" y="84097"/>
                    <a:pt x="2481" y="86578"/>
                    <a:pt x="5510" y="86578"/>
                  </a:cubicBezTo>
                  <a:lnTo>
                    <a:pt x="102486" y="86578"/>
                  </a:lnTo>
                  <a:cubicBezTo>
                    <a:pt x="105539" y="86578"/>
                    <a:pt x="108019" y="84097"/>
                    <a:pt x="108019" y="81068"/>
                  </a:cubicBezTo>
                  <a:lnTo>
                    <a:pt x="108019" y="5510"/>
                  </a:lnTo>
                  <a:cubicBezTo>
                    <a:pt x="108019" y="2481"/>
                    <a:pt x="105539" y="1"/>
                    <a:pt x="102486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220;p74">
              <a:extLst>
                <a:ext uri="{FF2B5EF4-FFF2-40B4-BE49-F238E27FC236}">
                  <a16:creationId xmlns:a16="http://schemas.microsoft.com/office/drawing/2014/main" id="{B1B4F4EE-EF07-39DE-C938-5892B375D500}"/>
                </a:ext>
              </a:extLst>
            </p:cNvPr>
            <p:cNvSpPr/>
            <p:nvPr/>
          </p:nvSpPr>
          <p:spPr>
            <a:xfrm>
              <a:off x="2575747" y="3570369"/>
              <a:ext cx="1622708" cy="1278712"/>
            </a:xfrm>
            <a:custGeom>
              <a:avLst/>
              <a:gdLst/>
              <a:ahLst/>
              <a:cxnLst/>
              <a:rect l="l" t="t" r="r" b="b"/>
              <a:pathLst>
                <a:path w="96189" h="75798" extrusionOk="0">
                  <a:moveTo>
                    <a:pt x="2337" y="1"/>
                  </a:moveTo>
                  <a:cubicBezTo>
                    <a:pt x="1049" y="1"/>
                    <a:pt x="0" y="1050"/>
                    <a:pt x="0" y="2338"/>
                  </a:cubicBezTo>
                  <a:lnTo>
                    <a:pt x="0" y="73460"/>
                  </a:lnTo>
                  <a:cubicBezTo>
                    <a:pt x="0" y="74748"/>
                    <a:pt x="1049" y="75798"/>
                    <a:pt x="2337" y="75798"/>
                  </a:cubicBezTo>
                  <a:lnTo>
                    <a:pt x="93851" y="75798"/>
                  </a:lnTo>
                  <a:cubicBezTo>
                    <a:pt x="95139" y="75798"/>
                    <a:pt x="96188" y="74748"/>
                    <a:pt x="96188" y="73460"/>
                  </a:cubicBezTo>
                  <a:lnTo>
                    <a:pt x="96188" y="2338"/>
                  </a:lnTo>
                  <a:cubicBezTo>
                    <a:pt x="96188" y="1050"/>
                    <a:pt x="95139" y="1"/>
                    <a:pt x="93851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221;p74">
              <a:extLst>
                <a:ext uri="{FF2B5EF4-FFF2-40B4-BE49-F238E27FC236}">
                  <a16:creationId xmlns:a16="http://schemas.microsoft.com/office/drawing/2014/main" id="{8802AFB7-0DAD-EB6F-B45D-922E6D5FA648}"/>
                </a:ext>
              </a:extLst>
            </p:cNvPr>
            <p:cNvSpPr/>
            <p:nvPr/>
          </p:nvSpPr>
          <p:spPr>
            <a:xfrm>
              <a:off x="2366509" y="4845842"/>
              <a:ext cx="2041169" cy="100613"/>
            </a:xfrm>
            <a:custGeom>
              <a:avLst/>
              <a:gdLst/>
              <a:ahLst/>
              <a:cxnLst/>
              <a:rect l="l" t="t" r="r" b="b"/>
              <a:pathLst>
                <a:path w="120994" h="5964" extrusionOk="0">
                  <a:moveTo>
                    <a:pt x="1" y="1"/>
                  </a:moveTo>
                  <a:cubicBezTo>
                    <a:pt x="2195" y="3578"/>
                    <a:pt x="6083" y="5963"/>
                    <a:pt x="10567" y="5963"/>
                  </a:cubicBezTo>
                  <a:lnTo>
                    <a:pt x="110428" y="5963"/>
                  </a:lnTo>
                  <a:cubicBezTo>
                    <a:pt x="114912" y="5963"/>
                    <a:pt x="118823" y="3554"/>
                    <a:pt x="120994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222;p74">
              <a:extLst>
                <a:ext uri="{FF2B5EF4-FFF2-40B4-BE49-F238E27FC236}">
                  <a16:creationId xmlns:a16="http://schemas.microsoft.com/office/drawing/2014/main" id="{B3450274-22AF-E574-A0E4-C49B037CD3E4}"/>
                </a:ext>
              </a:extLst>
            </p:cNvPr>
            <p:cNvSpPr/>
            <p:nvPr/>
          </p:nvSpPr>
          <p:spPr>
            <a:xfrm>
              <a:off x="2366509" y="4845842"/>
              <a:ext cx="2041169" cy="29792"/>
            </a:xfrm>
            <a:custGeom>
              <a:avLst/>
              <a:gdLst/>
              <a:ahLst/>
              <a:cxnLst/>
              <a:rect l="l" t="t" r="r" b="b"/>
              <a:pathLst>
                <a:path w="120994" h="1766" extrusionOk="0">
                  <a:moveTo>
                    <a:pt x="1" y="1"/>
                  </a:moveTo>
                  <a:cubicBezTo>
                    <a:pt x="406" y="645"/>
                    <a:pt x="836" y="1241"/>
                    <a:pt x="1313" y="1766"/>
                  </a:cubicBezTo>
                  <a:lnTo>
                    <a:pt x="119706" y="1766"/>
                  </a:lnTo>
                  <a:cubicBezTo>
                    <a:pt x="120183" y="1241"/>
                    <a:pt x="120636" y="645"/>
                    <a:pt x="120994" y="1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23;p74">
              <a:extLst>
                <a:ext uri="{FF2B5EF4-FFF2-40B4-BE49-F238E27FC236}">
                  <a16:creationId xmlns:a16="http://schemas.microsoft.com/office/drawing/2014/main" id="{3FA5F9A0-257B-540F-A770-1999A5A112B2}"/>
                </a:ext>
              </a:extLst>
            </p:cNvPr>
            <p:cNvSpPr/>
            <p:nvPr/>
          </p:nvSpPr>
          <p:spPr>
            <a:xfrm>
              <a:off x="2704094" y="4330835"/>
              <a:ext cx="453061" cy="253489"/>
            </a:xfrm>
            <a:custGeom>
              <a:avLst/>
              <a:gdLst/>
              <a:ahLst/>
              <a:cxnLst/>
              <a:rect l="l" t="t" r="r" b="b"/>
              <a:pathLst>
                <a:path w="26856" h="15026" extrusionOk="0">
                  <a:moveTo>
                    <a:pt x="1932" y="0"/>
                  </a:moveTo>
                  <a:cubicBezTo>
                    <a:pt x="859" y="0"/>
                    <a:pt x="0" y="859"/>
                    <a:pt x="0" y="1932"/>
                  </a:cubicBezTo>
                  <a:lnTo>
                    <a:pt x="0" y="13094"/>
                  </a:lnTo>
                  <a:cubicBezTo>
                    <a:pt x="0" y="14167"/>
                    <a:pt x="859" y="15026"/>
                    <a:pt x="1932" y="15026"/>
                  </a:cubicBezTo>
                  <a:lnTo>
                    <a:pt x="24924" y="15026"/>
                  </a:lnTo>
                  <a:cubicBezTo>
                    <a:pt x="25997" y="15026"/>
                    <a:pt x="26856" y="14167"/>
                    <a:pt x="26856" y="13094"/>
                  </a:cubicBezTo>
                  <a:lnTo>
                    <a:pt x="26856" y="1932"/>
                  </a:lnTo>
                  <a:cubicBezTo>
                    <a:pt x="26856" y="859"/>
                    <a:pt x="25997" y="0"/>
                    <a:pt x="24924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224;p74">
              <a:extLst>
                <a:ext uri="{FF2B5EF4-FFF2-40B4-BE49-F238E27FC236}">
                  <a16:creationId xmlns:a16="http://schemas.microsoft.com/office/drawing/2014/main" id="{E5FEAAC5-58C1-B4F5-6280-6EC724BCE87E}"/>
                </a:ext>
              </a:extLst>
            </p:cNvPr>
            <p:cNvSpPr/>
            <p:nvPr/>
          </p:nvSpPr>
          <p:spPr>
            <a:xfrm>
              <a:off x="3147083" y="3680614"/>
              <a:ext cx="170623" cy="23753"/>
            </a:xfrm>
            <a:custGeom>
              <a:avLst/>
              <a:gdLst/>
              <a:ahLst/>
              <a:cxnLst/>
              <a:rect l="l" t="t" r="r" b="b"/>
              <a:pathLst>
                <a:path w="10114" h="1408" extrusionOk="0">
                  <a:moveTo>
                    <a:pt x="0" y="1"/>
                  </a:moveTo>
                  <a:lnTo>
                    <a:pt x="0" y="1408"/>
                  </a:lnTo>
                  <a:lnTo>
                    <a:pt x="10113" y="1408"/>
                  </a:lnTo>
                  <a:lnTo>
                    <a:pt x="10113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225;p74">
              <a:extLst>
                <a:ext uri="{FF2B5EF4-FFF2-40B4-BE49-F238E27FC236}">
                  <a16:creationId xmlns:a16="http://schemas.microsoft.com/office/drawing/2014/main" id="{0E947E77-2551-3F91-9467-5D687E67041C}"/>
                </a:ext>
              </a:extLst>
            </p:cNvPr>
            <p:cNvSpPr/>
            <p:nvPr/>
          </p:nvSpPr>
          <p:spPr>
            <a:xfrm>
              <a:off x="2926997" y="3680614"/>
              <a:ext cx="104223" cy="23753"/>
            </a:xfrm>
            <a:custGeom>
              <a:avLst/>
              <a:gdLst/>
              <a:ahLst/>
              <a:cxnLst/>
              <a:rect l="l" t="t" r="r" b="b"/>
              <a:pathLst>
                <a:path w="6178" h="1408" extrusionOk="0">
                  <a:moveTo>
                    <a:pt x="0" y="1"/>
                  </a:moveTo>
                  <a:lnTo>
                    <a:pt x="0" y="1408"/>
                  </a:lnTo>
                  <a:lnTo>
                    <a:pt x="6178" y="1408"/>
                  </a:lnTo>
                  <a:lnTo>
                    <a:pt x="6178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226;p74">
              <a:extLst>
                <a:ext uri="{FF2B5EF4-FFF2-40B4-BE49-F238E27FC236}">
                  <a16:creationId xmlns:a16="http://schemas.microsoft.com/office/drawing/2014/main" id="{3B714093-7280-0BA3-90AA-771FE49EF3ED}"/>
                </a:ext>
              </a:extLst>
            </p:cNvPr>
            <p:cNvSpPr/>
            <p:nvPr/>
          </p:nvSpPr>
          <p:spPr>
            <a:xfrm>
              <a:off x="2689198" y="3680614"/>
              <a:ext cx="206033" cy="23753"/>
            </a:xfrm>
            <a:custGeom>
              <a:avLst/>
              <a:gdLst/>
              <a:ahLst/>
              <a:cxnLst/>
              <a:rect l="l" t="t" r="r" b="b"/>
              <a:pathLst>
                <a:path w="12213" h="1408" extrusionOk="0">
                  <a:moveTo>
                    <a:pt x="1" y="1"/>
                  </a:moveTo>
                  <a:lnTo>
                    <a:pt x="1" y="1408"/>
                  </a:lnTo>
                  <a:lnTo>
                    <a:pt x="12212" y="1408"/>
                  </a:lnTo>
                  <a:lnTo>
                    <a:pt x="12212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227;p74">
              <a:extLst>
                <a:ext uri="{FF2B5EF4-FFF2-40B4-BE49-F238E27FC236}">
                  <a16:creationId xmlns:a16="http://schemas.microsoft.com/office/drawing/2014/main" id="{68A0C776-C39D-2AA9-54AD-B95375A4359A}"/>
                </a:ext>
              </a:extLst>
            </p:cNvPr>
            <p:cNvSpPr/>
            <p:nvPr/>
          </p:nvSpPr>
          <p:spPr>
            <a:xfrm>
              <a:off x="3062987" y="3680614"/>
              <a:ext cx="45094" cy="23753"/>
            </a:xfrm>
            <a:custGeom>
              <a:avLst/>
              <a:gdLst/>
              <a:ahLst/>
              <a:cxnLst/>
              <a:rect l="l" t="t" r="r" b="b"/>
              <a:pathLst>
                <a:path w="2673" h="1408" extrusionOk="0">
                  <a:moveTo>
                    <a:pt x="1" y="1"/>
                  </a:moveTo>
                  <a:lnTo>
                    <a:pt x="1" y="1408"/>
                  </a:lnTo>
                  <a:lnTo>
                    <a:pt x="2672" y="1408"/>
                  </a:lnTo>
                  <a:lnTo>
                    <a:pt x="2672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228;p74">
              <a:extLst>
                <a:ext uri="{FF2B5EF4-FFF2-40B4-BE49-F238E27FC236}">
                  <a16:creationId xmlns:a16="http://schemas.microsoft.com/office/drawing/2014/main" id="{D0C6A018-1ECA-E3A8-80FC-6DD44CC30693}"/>
                </a:ext>
              </a:extLst>
            </p:cNvPr>
            <p:cNvSpPr/>
            <p:nvPr/>
          </p:nvSpPr>
          <p:spPr>
            <a:xfrm>
              <a:off x="3361535" y="3680614"/>
              <a:ext cx="103430" cy="23753"/>
            </a:xfrm>
            <a:custGeom>
              <a:avLst/>
              <a:gdLst/>
              <a:ahLst/>
              <a:cxnLst/>
              <a:rect l="l" t="t" r="r" b="b"/>
              <a:pathLst>
                <a:path w="6131" h="1408" extrusionOk="0">
                  <a:moveTo>
                    <a:pt x="1" y="1"/>
                  </a:moveTo>
                  <a:lnTo>
                    <a:pt x="1" y="1408"/>
                  </a:lnTo>
                  <a:lnTo>
                    <a:pt x="6130" y="1408"/>
                  </a:lnTo>
                  <a:lnTo>
                    <a:pt x="6130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229;p74">
              <a:extLst>
                <a:ext uri="{FF2B5EF4-FFF2-40B4-BE49-F238E27FC236}">
                  <a16:creationId xmlns:a16="http://schemas.microsoft.com/office/drawing/2014/main" id="{C660D9D5-CEB7-13BA-9E2B-FED4E727F6B2}"/>
                </a:ext>
              </a:extLst>
            </p:cNvPr>
            <p:cNvSpPr/>
            <p:nvPr/>
          </p:nvSpPr>
          <p:spPr>
            <a:xfrm>
              <a:off x="3147083" y="3749427"/>
              <a:ext cx="63988" cy="23753"/>
            </a:xfrm>
            <a:custGeom>
              <a:avLst/>
              <a:gdLst/>
              <a:ahLst/>
              <a:cxnLst/>
              <a:rect l="l" t="t" r="r" b="b"/>
              <a:pathLst>
                <a:path w="3793" h="1408" extrusionOk="0">
                  <a:moveTo>
                    <a:pt x="0" y="0"/>
                  </a:moveTo>
                  <a:lnTo>
                    <a:pt x="0" y="1407"/>
                  </a:lnTo>
                  <a:lnTo>
                    <a:pt x="3793" y="1407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230;p74">
              <a:extLst>
                <a:ext uri="{FF2B5EF4-FFF2-40B4-BE49-F238E27FC236}">
                  <a16:creationId xmlns:a16="http://schemas.microsoft.com/office/drawing/2014/main" id="{977DBD17-34A2-2DDD-8A62-593061106C63}"/>
                </a:ext>
              </a:extLst>
            </p:cNvPr>
            <p:cNvSpPr/>
            <p:nvPr/>
          </p:nvSpPr>
          <p:spPr>
            <a:xfrm>
              <a:off x="3236815" y="3749427"/>
              <a:ext cx="63583" cy="23753"/>
            </a:xfrm>
            <a:custGeom>
              <a:avLst/>
              <a:gdLst/>
              <a:ahLst/>
              <a:cxnLst/>
              <a:rect l="l" t="t" r="r" b="b"/>
              <a:pathLst>
                <a:path w="3769" h="1408" extrusionOk="0">
                  <a:moveTo>
                    <a:pt x="0" y="0"/>
                  </a:moveTo>
                  <a:lnTo>
                    <a:pt x="0" y="1407"/>
                  </a:lnTo>
                  <a:lnTo>
                    <a:pt x="3768" y="1407"/>
                  </a:lnTo>
                  <a:lnTo>
                    <a:pt x="3768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231;p74">
              <a:extLst>
                <a:ext uri="{FF2B5EF4-FFF2-40B4-BE49-F238E27FC236}">
                  <a16:creationId xmlns:a16="http://schemas.microsoft.com/office/drawing/2014/main" id="{0A7CC50A-AA55-F379-2F02-C143960D9651}"/>
                </a:ext>
              </a:extLst>
            </p:cNvPr>
            <p:cNvSpPr/>
            <p:nvPr/>
          </p:nvSpPr>
          <p:spPr>
            <a:xfrm>
              <a:off x="2820767" y="3749427"/>
              <a:ext cx="104240" cy="23753"/>
            </a:xfrm>
            <a:custGeom>
              <a:avLst/>
              <a:gdLst/>
              <a:ahLst/>
              <a:cxnLst/>
              <a:rect l="l" t="t" r="r" b="b"/>
              <a:pathLst>
                <a:path w="6179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6178" y="1407"/>
                  </a:lnTo>
                  <a:lnTo>
                    <a:pt x="6178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232;p74">
              <a:extLst>
                <a:ext uri="{FF2B5EF4-FFF2-40B4-BE49-F238E27FC236}">
                  <a16:creationId xmlns:a16="http://schemas.microsoft.com/office/drawing/2014/main" id="{102CEAEC-5944-F200-2910-FF8F1528F8C2}"/>
                </a:ext>
              </a:extLst>
            </p:cNvPr>
            <p:cNvSpPr/>
            <p:nvPr/>
          </p:nvSpPr>
          <p:spPr>
            <a:xfrm>
              <a:off x="2689198" y="3749427"/>
              <a:ext cx="101810" cy="23753"/>
            </a:xfrm>
            <a:custGeom>
              <a:avLst/>
              <a:gdLst/>
              <a:ahLst/>
              <a:cxnLst/>
              <a:rect l="l" t="t" r="r" b="b"/>
              <a:pathLst>
                <a:path w="6035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6035" y="140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233;p74">
              <a:extLst>
                <a:ext uri="{FF2B5EF4-FFF2-40B4-BE49-F238E27FC236}">
                  <a16:creationId xmlns:a16="http://schemas.microsoft.com/office/drawing/2014/main" id="{A8B7B89B-7C0F-AA63-86EF-1DF0EE90F6DA}"/>
                </a:ext>
              </a:extLst>
            </p:cNvPr>
            <p:cNvSpPr/>
            <p:nvPr/>
          </p:nvSpPr>
          <p:spPr>
            <a:xfrm>
              <a:off x="2953551" y="3749427"/>
              <a:ext cx="171416" cy="23753"/>
            </a:xfrm>
            <a:custGeom>
              <a:avLst/>
              <a:gdLst/>
              <a:ahLst/>
              <a:cxnLst/>
              <a:rect l="l" t="t" r="r" b="b"/>
              <a:pathLst>
                <a:path w="10161" h="1408" extrusionOk="0">
                  <a:moveTo>
                    <a:pt x="0" y="0"/>
                  </a:moveTo>
                  <a:lnTo>
                    <a:pt x="0" y="1407"/>
                  </a:lnTo>
                  <a:lnTo>
                    <a:pt x="10161" y="1407"/>
                  </a:lnTo>
                  <a:lnTo>
                    <a:pt x="10161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234;p74">
              <a:extLst>
                <a:ext uri="{FF2B5EF4-FFF2-40B4-BE49-F238E27FC236}">
                  <a16:creationId xmlns:a16="http://schemas.microsoft.com/office/drawing/2014/main" id="{4DD9E5BA-692E-DE3A-7231-54C24CBCAE83}"/>
                </a:ext>
              </a:extLst>
            </p:cNvPr>
            <p:cNvSpPr/>
            <p:nvPr/>
          </p:nvSpPr>
          <p:spPr>
            <a:xfrm>
              <a:off x="2701277" y="4750392"/>
              <a:ext cx="288511" cy="304301"/>
            </a:xfrm>
            <a:custGeom>
              <a:avLst/>
              <a:gdLst/>
              <a:ahLst/>
              <a:cxnLst/>
              <a:rect l="l" t="t" r="r" b="b"/>
              <a:pathLst>
                <a:path w="17102" h="18038" extrusionOk="0">
                  <a:moveTo>
                    <a:pt x="6555" y="1"/>
                  </a:moveTo>
                  <a:cubicBezTo>
                    <a:pt x="2236" y="1"/>
                    <a:pt x="0" y="1700"/>
                    <a:pt x="0" y="1700"/>
                  </a:cubicBezTo>
                  <a:lnTo>
                    <a:pt x="11115" y="5468"/>
                  </a:lnTo>
                  <a:cubicBezTo>
                    <a:pt x="11115" y="10462"/>
                    <a:pt x="15359" y="17993"/>
                    <a:pt x="15384" y="18037"/>
                  </a:cubicBezTo>
                  <a:lnTo>
                    <a:pt x="15384" y="18037"/>
                  </a:lnTo>
                  <a:cubicBezTo>
                    <a:pt x="15426" y="18032"/>
                    <a:pt x="17101" y="17942"/>
                    <a:pt x="17101" y="17942"/>
                  </a:cubicBezTo>
                  <a:cubicBezTo>
                    <a:pt x="16481" y="15891"/>
                    <a:pt x="15217" y="7209"/>
                    <a:pt x="14954" y="3822"/>
                  </a:cubicBezTo>
                  <a:cubicBezTo>
                    <a:pt x="14907" y="3107"/>
                    <a:pt x="6988" y="6"/>
                    <a:pt x="6988" y="6"/>
                  </a:cubicBezTo>
                  <a:cubicBezTo>
                    <a:pt x="6842" y="2"/>
                    <a:pt x="6698" y="1"/>
                    <a:pt x="6555" y="1"/>
                  </a:cubicBezTo>
                  <a:close/>
                  <a:moveTo>
                    <a:pt x="15384" y="18037"/>
                  </a:moveTo>
                  <a:cubicBezTo>
                    <a:pt x="15383" y="18037"/>
                    <a:pt x="15383" y="18037"/>
                    <a:pt x="15384" y="18037"/>
                  </a:cubicBezTo>
                  <a:cubicBezTo>
                    <a:pt x="15384" y="18037"/>
                    <a:pt x="15384" y="18037"/>
                    <a:pt x="15384" y="18037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235;p74">
              <a:extLst>
                <a:ext uri="{FF2B5EF4-FFF2-40B4-BE49-F238E27FC236}">
                  <a16:creationId xmlns:a16="http://schemas.microsoft.com/office/drawing/2014/main" id="{FBD552C1-9786-3E8E-BF3F-5549926C9A47}"/>
                </a:ext>
              </a:extLst>
            </p:cNvPr>
            <p:cNvSpPr/>
            <p:nvPr/>
          </p:nvSpPr>
          <p:spPr>
            <a:xfrm>
              <a:off x="2664652" y="4740034"/>
              <a:ext cx="237816" cy="319079"/>
            </a:xfrm>
            <a:custGeom>
              <a:avLst/>
              <a:gdLst/>
              <a:ahLst/>
              <a:cxnLst/>
              <a:rect l="l" t="t" r="r" b="b"/>
              <a:pathLst>
                <a:path w="14097" h="18914" extrusionOk="0">
                  <a:moveTo>
                    <a:pt x="1694" y="0"/>
                  </a:moveTo>
                  <a:cubicBezTo>
                    <a:pt x="1694" y="0"/>
                    <a:pt x="1599" y="72"/>
                    <a:pt x="1456" y="286"/>
                  </a:cubicBezTo>
                  <a:cubicBezTo>
                    <a:pt x="979" y="954"/>
                    <a:pt x="1" y="2528"/>
                    <a:pt x="287" y="4770"/>
                  </a:cubicBezTo>
                  <a:cubicBezTo>
                    <a:pt x="383" y="5486"/>
                    <a:pt x="931" y="5963"/>
                    <a:pt x="1742" y="6320"/>
                  </a:cubicBezTo>
                  <a:lnTo>
                    <a:pt x="2195" y="6487"/>
                  </a:lnTo>
                  <a:cubicBezTo>
                    <a:pt x="3806" y="7029"/>
                    <a:pt x="6103" y="7142"/>
                    <a:pt x="7742" y="7142"/>
                  </a:cubicBezTo>
                  <a:cubicBezTo>
                    <a:pt x="8918" y="7142"/>
                    <a:pt x="9756" y="7084"/>
                    <a:pt x="9756" y="7084"/>
                  </a:cubicBezTo>
                  <a:lnTo>
                    <a:pt x="9756" y="7084"/>
                  </a:lnTo>
                  <a:lnTo>
                    <a:pt x="9493" y="8061"/>
                  </a:lnTo>
                  <a:lnTo>
                    <a:pt x="9279" y="8825"/>
                  </a:lnTo>
                  <a:lnTo>
                    <a:pt x="8396" y="11878"/>
                  </a:lnTo>
                  <a:lnTo>
                    <a:pt x="8277" y="12283"/>
                  </a:lnTo>
                  <a:lnTo>
                    <a:pt x="6894" y="17005"/>
                  </a:lnTo>
                  <a:lnTo>
                    <a:pt x="6488" y="18508"/>
                  </a:lnTo>
                  <a:lnTo>
                    <a:pt x="6464" y="18556"/>
                  </a:lnTo>
                  <a:lnTo>
                    <a:pt x="8372" y="18913"/>
                  </a:lnTo>
                  <a:cubicBezTo>
                    <a:pt x="8396" y="18770"/>
                    <a:pt x="8444" y="18651"/>
                    <a:pt x="8516" y="18484"/>
                  </a:cubicBezTo>
                  <a:cubicBezTo>
                    <a:pt x="8516" y="18436"/>
                    <a:pt x="8539" y="18389"/>
                    <a:pt x="8539" y="18365"/>
                  </a:cubicBezTo>
                  <a:cubicBezTo>
                    <a:pt x="9040" y="16886"/>
                    <a:pt x="10161" y="14549"/>
                    <a:pt x="11234" y="12235"/>
                  </a:cubicBezTo>
                  <a:cubicBezTo>
                    <a:pt x="11282" y="12116"/>
                    <a:pt x="11354" y="11973"/>
                    <a:pt x="11401" y="11854"/>
                  </a:cubicBezTo>
                  <a:cubicBezTo>
                    <a:pt x="11902" y="10780"/>
                    <a:pt x="12427" y="9707"/>
                    <a:pt x="12832" y="8777"/>
                  </a:cubicBezTo>
                  <a:cubicBezTo>
                    <a:pt x="12952" y="8515"/>
                    <a:pt x="13071" y="8276"/>
                    <a:pt x="13166" y="8038"/>
                  </a:cubicBezTo>
                  <a:cubicBezTo>
                    <a:pt x="13262" y="7895"/>
                    <a:pt x="13309" y="7751"/>
                    <a:pt x="13381" y="7584"/>
                  </a:cubicBezTo>
                  <a:cubicBezTo>
                    <a:pt x="13572" y="7155"/>
                    <a:pt x="13715" y="6750"/>
                    <a:pt x="13858" y="6464"/>
                  </a:cubicBezTo>
                  <a:cubicBezTo>
                    <a:pt x="13882" y="6392"/>
                    <a:pt x="13906" y="6344"/>
                    <a:pt x="13906" y="6273"/>
                  </a:cubicBezTo>
                  <a:cubicBezTo>
                    <a:pt x="13977" y="6106"/>
                    <a:pt x="14025" y="5963"/>
                    <a:pt x="14025" y="5867"/>
                  </a:cubicBezTo>
                  <a:cubicBezTo>
                    <a:pt x="14096" y="5390"/>
                    <a:pt x="14025" y="5032"/>
                    <a:pt x="13906" y="4842"/>
                  </a:cubicBezTo>
                  <a:cubicBezTo>
                    <a:pt x="13834" y="4818"/>
                    <a:pt x="13238" y="4460"/>
                    <a:pt x="12451" y="3983"/>
                  </a:cubicBezTo>
                  <a:cubicBezTo>
                    <a:pt x="12403" y="3983"/>
                    <a:pt x="12403" y="3959"/>
                    <a:pt x="12379" y="3959"/>
                  </a:cubicBezTo>
                  <a:cubicBezTo>
                    <a:pt x="11974" y="3697"/>
                    <a:pt x="11473" y="3411"/>
                    <a:pt x="10924" y="3124"/>
                  </a:cubicBezTo>
                  <a:cubicBezTo>
                    <a:pt x="10519" y="2886"/>
                    <a:pt x="10090" y="2647"/>
                    <a:pt x="9684" y="2433"/>
                  </a:cubicBezTo>
                  <a:cubicBezTo>
                    <a:pt x="9279" y="2218"/>
                    <a:pt x="8897" y="2051"/>
                    <a:pt x="8539" y="1860"/>
                  </a:cubicBezTo>
                  <a:cubicBezTo>
                    <a:pt x="7824" y="1503"/>
                    <a:pt x="7228" y="1264"/>
                    <a:pt x="6846" y="1193"/>
                  </a:cubicBezTo>
                  <a:cubicBezTo>
                    <a:pt x="6488" y="1097"/>
                    <a:pt x="6107" y="1002"/>
                    <a:pt x="5701" y="906"/>
                  </a:cubicBezTo>
                  <a:lnTo>
                    <a:pt x="5653" y="906"/>
                  </a:lnTo>
                  <a:cubicBezTo>
                    <a:pt x="3745" y="501"/>
                    <a:pt x="1694" y="0"/>
                    <a:pt x="1694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236;p74">
              <a:extLst>
                <a:ext uri="{FF2B5EF4-FFF2-40B4-BE49-F238E27FC236}">
                  <a16:creationId xmlns:a16="http://schemas.microsoft.com/office/drawing/2014/main" id="{8EC3019F-D002-1C1A-973F-601F865ADC0C}"/>
                </a:ext>
              </a:extLst>
            </p:cNvPr>
            <p:cNvSpPr/>
            <p:nvPr/>
          </p:nvSpPr>
          <p:spPr>
            <a:xfrm>
              <a:off x="2686381" y="4517822"/>
              <a:ext cx="251093" cy="239014"/>
            </a:xfrm>
            <a:custGeom>
              <a:avLst/>
              <a:gdLst/>
              <a:ahLst/>
              <a:cxnLst/>
              <a:rect l="l" t="t" r="r" b="b"/>
              <a:pathLst>
                <a:path w="14884" h="14168" extrusionOk="0">
                  <a:moveTo>
                    <a:pt x="4330" y="1"/>
                  </a:moveTo>
                  <a:cubicBezTo>
                    <a:pt x="4112" y="1"/>
                    <a:pt x="3984" y="7"/>
                    <a:pt x="3984" y="7"/>
                  </a:cubicBezTo>
                  <a:cubicBezTo>
                    <a:pt x="3984" y="7"/>
                    <a:pt x="359" y="340"/>
                    <a:pt x="192" y="1318"/>
                  </a:cubicBezTo>
                  <a:cubicBezTo>
                    <a:pt x="1" y="2296"/>
                    <a:pt x="1909" y="8569"/>
                    <a:pt x="1909" y="8569"/>
                  </a:cubicBezTo>
                  <a:lnTo>
                    <a:pt x="72" y="13482"/>
                  </a:lnTo>
                  <a:cubicBezTo>
                    <a:pt x="72" y="13482"/>
                    <a:pt x="2841" y="14168"/>
                    <a:pt x="5329" y="14168"/>
                  </a:cubicBezTo>
                  <a:cubicBezTo>
                    <a:pt x="6251" y="14168"/>
                    <a:pt x="7134" y="14074"/>
                    <a:pt x="7824" y="13816"/>
                  </a:cubicBezTo>
                  <a:cubicBezTo>
                    <a:pt x="7826" y="13817"/>
                    <a:pt x="7829" y="13818"/>
                    <a:pt x="7832" y="13818"/>
                  </a:cubicBezTo>
                  <a:cubicBezTo>
                    <a:pt x="8071" y="13818"/>
                    <a:pt x="8468" y="8664"/>
                    <a:pt x="8468" y="8664"/>
                  </a:cubicBezTo>
                  <a:lnTo>
                    <a:pt x="9374" y="6065"/>
                  </a:lnTo>
                  <a:lnTo>
                    <a:pt x="10519" y="9976"/>
                  </a:lnTo>
                  <a:lnTo>
                    <a:pt x="13166" y="13673"/>
                  </a:lnTo>
                  <a:lnTo>
                    <a:pt x="14883" y="12266"/>
                  </a:lnTo>
                  <a:lnTo>
                    <a:pt x="12975" y="8903"/>
                  </a:lnTo>
                  <a:cubicBezTo>
                    <a:pt x="12975" y="8903"/>
                    <a:pt x="9994" y="2129"/>
                    <a:pt x="9231" y="1318"/>
                  </a:cubicBezTo>
                  <a:cubicBezTo>
                    <a:pt x="8025" y="112"/>
                    <a:pt x="5295" y="1"/>
                    <a:pt x="4330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237;p74">
              <a:extLst>
                <a:ext uri="{FF2B5EF4-FFF2-40B4-BE49-F238E27FC236}">
                  <a16:creationId xmlns:a16="http://schemas.microsoft.com/office/drawing/2014/main" id="{6D9B9854-0C87-C61A-8149-718888B7E327}"/>
                </a:ext>
              </a:extLst>
            </p:cNvPr>
            <p:cNvSpPr/>
            <p:nvPr/>
          </p:nvSpPr>
          <p:spPr>
            <a:xfrm>
              <a:off x="2745932" y="4459587"/>
              <a:ext cx="66012" cy="106230"/>
            </a:xfrm>
            <a:custGeom>
              <a:avLst/>
              <a:gdLst/>
              <a:ahLst/>
              <a:cxnLst/>
              <a:rect l="l" t="t" r="r" b="b"/>
              <a:pathLst>
                <a:path w="3913" h="6297" extrusionOk="0">
                  <a:moveTo>
                    <a:pt x="358" y="0"/>
                  </a:moveTo>
                  <a:lnTo>
                    <a:pt x="358" y="3506"/>
                  </a:lnTo>
                  <a:cubicBezTo>
                    <a:pt x="1" y="3530"/>
                    <a:pt x="716" y="6297"/>
                    <a:pt x="2910" y="6297"/>
                  </a:cubicBezTo>
                  <a:cubicBezTo>
                    <a:pt x="2887" y="6297"/>
                    <a:pt x="3912" y="5915"/>
                    <a:pt x="3340" y="3745"/>
                  </a:cubicBezTo>
                  <a:lnTo>
                    <a:pt x="3077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238;p74">
              <a:extLst>
                <a:ext uri="{FF2B5EF4-FFF2-40B4-BE49-F238E27FC236}">
                  <a16:creationId xmlns:a16="http://schemas.microsoft.com/office/drawing/2014/main" id="{93470860-5823-4BE1-ADF1-A15C6EEEF1DB}"/>
                </a:ext>
              </a:extLst>
            </p:cNvPr>
            <p:cNvSpPr/>
            <p:nvPr/>
          </p:nvSpPr>
          <p:spPr>
            <a:xfrm>
              <a:off x="2687595" y="4628573"/>
              <a:ext cx="112675" cy="127841"/>
            </a:xfrm>
            <a:custGeom>
              <a:avLst/>
              <a:gdLst/>
              <a:ahLst/>
              <a:cxnLst/>
              <a:rect l="l" t="t" r="r" b="b"/>
              <a:pathLst>
                <a:path w="6679" h="7578" extrusionOk="0">
                  <a:moveTo>
                    <a:pt x="1288" y="0"/>
                  </a:moveTo>
                  <a:cubicBezTo>
                    <a:pt x="1598" y="1145"/>
                    <a:pt x="1837" y="1980"/>
                    <a:pt x="1837" y="1980"/>
                  </a:cubicBezTo>
                  <a:lnTo>
                    <a:pt x="0" y="6893"/>
                  </a:lnTo>
                  <a:cubicBezTo>
                    <a:pt x="0" y="6893"/>
                    <a:pt x="2772" y="7578"/>
                    <a:pt x="5270" y="7578"/>
                  </a:cubicBezTo>
                  <a:cubicBezTo>
                    <a:pt x="5758" y="7578"/>
                    <a:pt x="6235" y="7552"/>
                    <a:pt x="6678" y="7490"/>
                  </a:cubicBezTo>
                  <a:cubicBezTo>
                    <a:pt x="6440" y="7323"/>
                    <a:pt x="3220" y="5176"/>
                    <a:pt x="3077" y="4222"/>
                  </a:cubicBezTo>
                  <a:cubicBezTo>
                    <a:pt x="2767" y="2243"/>
                    <a:pt x="1288" y="1"/>
                    <a:pt x="1288" y="0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239;p74">
              <a:extLst>
                <a:ext uri="{FF2B5EF4-FFF2-40B4-BE49-F238E27FC236}">
                  <a16:creationId xmlns:a16="http://schemas.microsoft.com/office/drawing/2014/main" id="{EDD41E73-C03E-433E-3916-0EA0A5EB4D9D}"/>
                </a:ext>
              </a:extLst>
            </p:cNvPr>
            <p:cNvSpPr/>
            <p:nvPr/>
          </p:nvSpPr>
          <p:spPr>
            <a:xfrm>
              <a:off x="2723798" y="4378695"/>
              <a:ext cx="130388" cy="143176"/>
            </a:xfrm>
            <a:custGeom>
              <a:avLst/>
              <a:gdLst/>
              <a:ahLst/>
              <a:cxnLst/>
              <a:rect l="l" t="t" r="r" b="b"/>
              <a:pathLst>
                <a:path w="7729" h="8487" extrusionOk="0">
                  <a:moveTo>
                    <a:pt x="4530" y="1"/>
                  </a:moveTo>
                  <a:cubicBezTo>
                    <a:pt x="4073" y="1"/>
                    <a:pt x="3563" y="34"/>
                    <a:pt x="3006" y="97"/>
                  </a:cubicBezTo>
                  <a:cubicBezTo>
                    <a:pt x="1408" y="264"/>
                    <a:pt x="1050" y="1766"/>
                    <a:pt x="1003" y="2840"/>
                  </a:cubicBezTo>
                  <a:cubicBezTo>
                    <a:pt x="979" y="2840"/>
                    <a:pt x="955" y="2840"/>
                    <a:pt x="955" y="2863"/>
                  </a:cubicBezTo>
                  <a:cubicBezTo>
                    <a:pt x="383" y="3054"/>
                    <a:pt x="1" y="3579"/>
                    <a:pt x="25" y="4151"/>
                  </a:cubicBezTo>
                  <a:cubicBezTo>
                    <a:pt x="49" y="4438"/>
                    <a:pt x="144" y="4724"/>
                    <a:pt x="359" y="4962"/>
                  </a:cubicBezTo>
                  <a:cubicBezTo>
                    <a:pt x="573" y="5272"/>
                    <a:pt x="931" y="5511"/>
                    <a:pt x="1313" y="5582"/>
                  </a:cubicBezTo>
                  <a:lnTo>
                    <a:pt x="1647" y="5582"/>
                  </a:lnTo>
                  <a:cubicBezTo>
                    <a:pt x="2254" y="6865"/>
                    <a:pt x="3371" y="8486"/>
                    <a:pt x="4956" y="8486"/>
                  </a:cubicBezTo>
                  <a:cubicBezTo>
                    <a:pt x="5052" y="8486"/>
                    <a:pt x="5149" y="8480"/>
                    <a:pt x="5248" y="8468"/>
                  </a:cubicBezTo>
                  <a:cubicBezTo>
                    <a:pt x="7728" y="6679"/>
                    <a:pt x="7061" y="1051"/>
                    <a:pt x="7061" y="1051"/>
                  </a:cubicBezTo>
                  <a:cubicBezTo>
                    <a:pt x="6880" y="326"/>
                    <a:pt x="5970" y="1"/>
                    <a:pt x="4530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240;p74">
              <a:extLst>
                <a:ext uri="{FF2B5EF4-FFF2-40B4-BE49-F238E27FC236}">
                  <a16:creationId xmlns:a16="http://schemas.microsoft.com/office/drawing/2014/main" id="{BDECDD49-E10E-2922-A27A-7EA957C285BE}"/>
                </a:ext>
              </a:extLst>
            </p:cNvPr>
            <p:cNvSpPr/>
            <p:nvPr/>
          </p:nvSpPr>
          <p:spPr>
            <a:xfrm>
              <a:off x="2721386" y="4359902"/>
              <a:ext cx="135213" cy="78783"/>
            </a:xfrm>
            <a:custGeom>
              <a:avLst/>
              <a:gdLst/>
              <a:ahLst/>
              <a:cxnLst/>
              <a:rect l="l" t="t" r="r" b="b"/>
              <a:pathLst>
                <a:path w="8015" h="4670" extrusionOk="0">
                  <a:moveTo>
                    <a:pt x="3546" y="0"/>
                  </a:moveTo>
                  <a:cubicBezTo>
                    <a:pt x="2762" y="0"/>
                    <a:pt x="1968" y="209"/>
                    <a:pt x="1313" y="758"/>
                  </a:cubicBezTo>
                  <a:cubicBezTo>
                    <a:pt x="1" y="1855"/>
                    <a:pt x="168" y="4478"/>
                    <a:pt x="168" y="4478"/>
                  </a:cubicBezTo>
                  <a:cubicBezTo>
                    <a:pt x="449" y="4353"/>
                    <a:pt x="664" y="4305"/>
                    <a:pt x="844" y="4305"/>
                  </a:cubicBezTo>
                  <a:cubicBezTo>
                    <a:pt x="1216" y="4305"/>
                    <a:pt x="1445" y="4509"/>
                    <a:pt x="1813" y="4669"/>
                  </a:cubicBezTo>
                  <a:cubicBezTo>
                    <a:pt x="1813" y="4669"/>
                    <a:pt x="1313" y="3405"/>
                    <a:pt x="2457" y="2546"/>
                  </a:cubicBezTo>
                  <a:cubicBezTo>
                    <a:pt x="2746" y="2335"/>
                    <a:pt x="2969" y="2253"/>
                    <a:pt x="3159" y="2253"/>
                  </a:cubicBezTo>
                  <a:cubicBezTo>
                    <a:pt x="3741" y="2253"/>
                    <a:pt x="4021" y="3011"/>
                    <a:pt x="4938" y="3119"/>
                  </a:cubicBezTo>
                  <a:cubicBezTo>
                    <a:pt x="6154" y="3262"/>
                    <a:pt x="7371" y="3166"/>
                    <a:pt x="7275" y="3977"/>
                  </a:cubicBezTo>
                  <a:cubicBezTo>
                    <a:pt x="8015" y="2141"/>
                    <a:pt x="6941" y="1091"/>
                    <a:pt x="5725" y="495"/>
                  </a:cubicBezTo>
                  <a:cubicBezTo>
                    <a:pt x="5105" y="209"/>
                    <a:pt x="4330" y="0"/>
                    <a:pt x="3546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241;p74">
              <a:extLst>
                <a:ext uri="{FF2B5EF4-FFF2-40B4-BE49-F238E27FC236}">
                  <a16:creationId xmlns:a16="http://schemas.microsoft.com/office/drawing/2014/main" id="{BE9714BE-5982-1F56-629F-7A1C5F32B492}"/>
                </a:ext>
              </a:extLst>
            </p:cNvPr>
            <p:cNvSpPr/>
            <p:nvPr/>
          </p:nvSpPr>
          <p:spPr>
            <a:xfrm>
              <a:off x="2623287" y="4334141"/>
              <a:ext cx="120654" cy="173120"/>
            </a:xfrm>
            <a:custGeom>
              <a:avLst/>
              <a:gdLst/>
              <a:ahLst/>
              <a:cxnLst/>
              <a:rect l="l" t="t" r="r" b="b"/>
              <a:pathLst>
                <a:path w="7152" h="10262" extrusionOk="0">
                  <a:moveTo>
                    <a:pt x="4626" y="1"/>
                  </a:moveTo>
                  <a:cubicBezTo>
                    <a:pt x="4422" y="1"/>
                    <a:pt x="4207" y="36"/>
                    <a:pt x="3979" y="114"/>
                  </a:cubicBezTo>
                  <a:cubicBezTo>
                    <a:pt x="1928" y="830"/>
                    <a:pt x="2858" y="5004"/>
                    <a:pt x="2620" y="6816"/>
                  </a:cubicBezTo>
                  <a:cubicBezTo>
                    <a:pt x="2474" y="7928"/>
                    <a:pt x="1933" y="8385"/>
                    <a:pt x="1426" y="8385"/>
                  </a:cubicBezTo>
                  <a:cubicBezTo>
                    <a:pt x="1107" y="8385"/>
                    <a:pt x="801" y="8203"/>
                    <a:pt x="616" y="7889"/>
                  </a:cubicBezTo>
                  <a:lnTo>
                    <a:pt x="616" y="7889"/>
                  </a:lnTo>
                  <a:cubicBezTo>
                    <a:pt x="1" y="9069"/>
                    <a:pt x="1568" y="10262"/>
                    <a:pt x="2917" y="10262"/>
                  </a:cubicBezTo>
                  <a:cubicBezTo>
                    <a:pt x="3450" y="10262"/>
                    <a:pt x="3948" y="10076"/>
                    <a:pt x="4266" y="9631"/>
                  </a:cubicBezTo>
                  <a:cubicBezTo>
                    <a:pt x="5363" y="8033"/>
                    <a:pt x="4743" y="4050"/>
                    <a:pt x="5410" y="3620"/>
                  </a:cubicBezTo>
                  <a:cubicBezTo>
                    <a:pt x="5610" y="3507"/>
                    <a:pt x="5807" y="3466"/>
                    <a:pt x="5989" y="3466"/>
                  </a:cubicBezTo>
                  <a:cubicBezTo>
                    <a:pt x="6458" y="3466"/>
                    <a:pt x="6818" y="3739"/>
                    <a:pt x="6818" y="3739"/>
                  </a:cubicBezTo>
                  <a:lnTo>
                    <a:pt x="7151" y="2308"/>
                  </a:lnTo>
                  <a:cubicBezTo>
                    <a:pt x="7151" y="2308"/>
                    <a:pt x="6281" y="1"/>
                    <a:pt x="4626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242;p74">
              <a:extLst>
                <a:ext uri="{FF2B5EF4-FFF2-40B4-BE49-F238E27FC236}">
                  <a16:creationId xmlns:a16="http://schemas.microsoft.com/office/drawing/2014/main" id="{EF3B253A-6F63-685A-6532-D4C13E55C3D5}"/>
                </a:ext>
              </a:extLst>
            </p:cNvPr>
            <p:cNvSpPr/>
            <p:nvPr/>
          </p:nvSpPr>
          <p:spPr>
            <a:xfrm>
              <a:off x="2649368" y="4530238"/>
              <a:ext cx="149299" cy="230326"/>
            </a:xfrm>
            <a:custGeom>
              <a:avLst/>
              <a:gdLst/>
              <a:ahLst/>
              <a:cxnLst/>
              <a:rect l="l" t="t" r="r" b="b"/>
              <a:pathLst>
                <a:path w="8850" h="13653" extrusionOk="0">
                  <a:moveTo>
                    <a:pt x="3314" y="0"/>
                  </a:moveTo>
                  <a:cubicBezTo>
                    <a:pt x="3080" y="0"/>
                    <a:pt x="2805" y="81"/>
                    <a:pt x="2481" y="272"/>
                  </a:cubicBezTo>
                  <a:cubicBezTo>
                    <a:pt x="1599" y="773"/>
                    <a:pt x="1" y="6760"/>
                    <a:pt x="1" y="7737"/>
                  </a:cubicBezTo>
                  <a:cubicBezTo>
                    <a:pt x="1" y="8739"/>
                    <a:pt x="7680" y="13652"/>
                    <a:pt x="7680" y="13652"/>
                  </a:cubicBezTo>
                  <a:cubicBezTo>
                    <a:pt x="7680" y="13652"/>
                    <a:pt x="8038" y="12436"/>
                    <a:pt x="8849" y="12198"/>
                  </a:cubicBezTo>
                  <a:cubicBezTo>
                    <a:pt x="8682" y="12102"/>
                    <a:pt x="3101" y="6760"/>
                    <a:pt x="3101" y="6760"/>
                  </a:cubicBezTo>
                  <a:lnTo>
                    <a:pt x="4580" y="2562"/>
                  </a:lnTo>
                  <a:cubicBezTo>
                    <a:pt x="4620" y="2562"/>
                    <a:pt x="4626" y="0"/>
                    <a:pt x="3314" y="0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243;p74">
              <a:extLst>
                <a:ext uri="{FF2B5EF4-FFF2-40B4-BE49-F238E27FC236}">
                  <a16:creationId xmlns:a16="http://schemas.microsoft.com/office/drawing/2014/main" id="{05F7F6B3-F3E7-264E-8AB9-5E4D43E1D9C5}"/>
                </a:ext>
              </a:extLst>
            </p:cNvPr>
            <p:cNvSpPr/>
            <p:nvPr/>
          </p:nvSpPr>
          <p:spPr>
            <a:xfrm>
              <a:off x="2769668" y="4768999"/>
              <a:ext cx="218095" cy="39037"/>
            </a:xfrm>
            <a:custGeom>
              <a:avLst/>
              <a:gdLst/>
              <a:ahLst/>
              <a:cxnLst/>
              <a:rect l="l" t="t" r="r" b="b"/>
              <a:pathLst>
                <a:path w="12928" h="2314" extrusionOk="0">
                  <a:moveTo>
                    <a:pt x="7824" y="0"/>
                  </a:moveTo>
                  <a:lnTo>
                    <a:pt x="1" y="239"/>
                  </a:lnTo>
                  <a:lnTo>
                    <a:pt x="4318" y="2314"/>
                  </a:lnTo>
                  <a:lnTo>
                    <a:pt x="12928" y="1884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244;p74">
              <a:extLst>
                <a:ext uri="{FF2B5EF4-FFF2-40B4-BE49-F238E27FC236}">
                  <a16:creationId xmlns:a16="http://schemas.microsoft.com/office/drawing/2014/main" id="{D83FABA7-4D44-1E1F-2D6F-F5CBBF015904}"/>
                </a:ext>
              </a:extLst>
            </p:cNvPr>
            <p:cNvSpPr/>
            <p:nvPr/>
          </p:nvSpPr>
          <p:spPr>
            <a:xfrm>
              <a:off x="2769668" y="4773014"/>
              <a:ext cx="78479" cy="35022"/>
            </a:xfrm>
            <a:custGeom>
              <a:avLst/>
              <a:gdLst/>
              <a:ahLst/>
              <a:cxnLst/>
              <a:rect l="l" t="t" r="r" b="b"/>
              <a:pathLst>
                <a:path w="4652" h="2076" extrusionOk="0">
                  <a:moveTo>
                    <a:pt x="1" y="1"/>
                  </a:moveTo>
                  <a:lnTo>
                    <a:pt x="1" y="430"/>
                  </a:lnTo>
                  <a:lnTo>
                    <a:pt x="4318" y="2076"/>
                  </a:lnTo>
                  <a:lnTo>
                    <a:pt x="4652" y="16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245;p74">
              <a:extLst>
                <a:ext uri="{FF2B5EF4-FFF2-40B4-BE49-F238E27FC236}">
                  <a16:creationId xmlns:a16="http://schemas.microsoft.com/office/drawing/2014/main" id="{9191D898-F720-BD66-33F2-99C779F3BD5F}"/>
                </a:ext>
              </a:extLst>
            </p:cNvPr>
            <p:cNvSpPr/>
            <p:nvPr/>
          </p:nvSpPr>
          <p:spPr>
            <a:xfrm>
              <a:off x="2842496" y="4688934"/>
              <a:ext cx="188725" cy="119102"/>
            </a:xfrm>
            <a:custGeom>
              <a:avLst/>
              <a:gdLst/>
              <a:ahLst/>
              <a:cxnLst/>
              <a:rect l="l" t="t" r="r" b="b"/>
              <a:pathLst>
                <a:path w="11187" h="7060" extrusionOk="0">
                  <a:moveTo>
                    <a:pt x="2577" y="0"/>
                  </a:moveTo>
                  <a:lnTo>
                    <a:pt x="1" y="7060"/>
                  </a:lnTo>
                  <a:lnTo>
                    <a:pt x="1" y="7060"/>
                  </a:lnTo>
                  <a:lnTo>
                    <a:pt x="8611" y="6797"/>
                  </a:lnTo>
                  <a:lnTo>
                    <a:pt x="11187" y="453"/>
                  </a:lnTo>
                  <a:lnTo>
                    <a:pt x="2577" y="0"/>
                  </a:ln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246;p74">
              <a:extLst>
                <a:ext uri="{FF2B5EF4-FFF2-40B4-BE49-F238E27FC236}">
                  <a16:creationId xmlns:a16="http://schemas.microsoft.com/office/drawing/2014/main" id="{490292DC-278A-041A-7645-EE1B19D8FEFF}"/>
                </a:ext>
              </a:extLst>
            </p:cNvPr>
            <p:cNvSpPr/>
            <p:nvPr/>
          </p:nvSpPr>
          <p:spPr>
            <a:xfrm>
              <a:off x="2926997" y="4730924"/>
              <a:ext cx="30585" cy="33065"/>
            </a:xfrm>
            <a:custGeom>
              <a:avLst/>
              <a:gdLst/>
              <a:ahLst/>
              <a:cxnLst/>
              <a:rect l="l" t="t" r="r" b="b"/>
              <a:pathLst>
                <a:path w="1813" h="1960" extrusionOk="0">
                  <a:moveTo>
                    <a:pt x="1106" y="1"/>
                  </a:moveTo>
                  <a:cubicBezTo>
                    <a:pt x="794" y="1"/>
                    <a:pt x="449" y="250"/>
                    <a:pt x="263" y="659"/>
                  </a:cubicBezTo>
                  <a:cubicBezTo>
                    <a:pt x="0" y="1160"/>
                    <a:pt x="96" y="1733"/>
                    <a:pt x="430" y="1900"/>
                  </a:cubicBezTo>
                  <a:cubicBezTo>
                    <a:pt x="506" y="1940"/>
                    <a:pt x="588" y="1959"/>
                    <a:pt x="673" y="1959"/>
                  </a:cubicBezTo>
                  <a:cubicBezTo>
                    <a:pt x="989" y="1959"/>
                    <a:pt x="1344" y="1698"/>
                    <a:pt x="1551" y="1303"/>
                  </a:cubicBezTo>
                  <a:cubicBezTo>
                    <a:pt x="1813" y="802"/>
                    <a:pt x="1718" y="230"/>
                    <a:pt x="1360" y="63"/>
                  </a:cubicBezTo>
                  <a:cubicBezTo>
                    <a:pt x="1281" y="21"/>
                    <a:pt x="1195" y="1"/>
                    <a:pt x="1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247;p74">
              <a:extLst>
                <a:ext uri="{FF2B5EF4-FFF2-40B4-BE49-F238E27FC236}">
                  <a16:creationId xmlns:a16="http://schemas.microsoft.com/office/drawing/2014/main" id="{CB3D4112-AB1F-43DB-1516-A25E2256776A}"/>
                </a:ext>
              </a:extLst>
            </p:cNvPr>
            <p:cNvSpPr/>
            <p:nvPr/>
          </p:nvSpPr>
          <p:spPr>
            <a:xfrm>
              <a:off x="2778929" y="4735192"/>
              <a:ext cx="73250" cy="46342"/>
            </a:xfrm>
            <a:custGeom>
              <a:avLst/>
              <a:gdLst/>
              <a:ahLst/>
              <a:cxnLst/>
              <a:rect l="l" t="t" r="r" b="b"/>
              <a:pathLst>
                <a:path w="4342" h="2747" extrusionOk="0">
                  <a:moveTo>
                    <a:pt x="1193" y="1"/>
                  </a:moveTo>
                  <a:cubicBezTo>
                    <a:pt x="310" y="96"/>
                    <a:pt x="0" y="1456"/>
                    <a:pt x="0" y="1456"/>
                  </a:cubicBezTo>
                  <a:cubicBezTo>
                    <a:pt x="0" y="1456"/>
                    <a:pt x="787" y="1980"/>
                    <a:pt x="1527" y="2386"/>
                  </a:cubicBezTo>
                  <a:cubicBezTo>
                    <a:pt x="1970" y="2643"/>
                    <a:pt x="2654" y="2746"/>
                    <a:pt x="3203" y="2746"/>
                  </a:cubicBezTo>
                  <a:cubicBezTo>
                    <a:pt x="3568" y="2746"/>
                    <a:pt x="3874" y="2701"/>
                    <a:pt x="4007" y="2624"/>
                  </a:cubicBezTo>
                  <a:cubicBezTo>
                    <a:pt x="4341" y="2481"/>
                    <a:pt x="1193" y="1"/>
                    <a:pt x="1193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248;p74">
              <a:extLst>
                <a:ext uri="{FF2B5EF4-FFF2-40B4-BE49-F238E27FC236}">
                  <a16:creationId xmlns:a16="http://schemas.microsoft.com/office/drawing/2014/main" id="{57830FE3-D6E1-7214-928E-8629D04D89BF}"/>
                </a:ext>
              </a:extLst>
            </p:cNvPr>
            <p:cNvSpPr/>
            <p:nvPr/>
          </p:nvSpPr>
          <p:spPr>
            <a:xfrm>
              <a:off x="2706102" y="4231842"/>
              <a:ext cx="127166" cy="35427"/>
            </a:xfrm>
            <a:custGeom>
              <a:avLst/>
              <a:gdLst/>
              <a:ahLst/>
              <a:cxnLst/>
              <a:rect l="l" t="t" r="r" b="b"/>
              <a:pathLst>
                <a:path w="7538" h="2100" extrusionOk="0">
                  <a:moveTo>
                    <a:pt x="1" y="1"/>
                  </a:moveTo>
                  <a:lnTo>
                    <a:pt x="1" y="2100"/>
                  </a:lnTo>
                  <a:lnTo>
                    <a:pt x="7537" y="2100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249;p74">
              <a:extLst>
                <a:ext uri="{FF2B5EF4-FFF2-40B4-BE49-F238E27FC236}">
                  <a16:creationId xmlns:a16="http://schemas.microsoft.com/office/drawing/2014/main" id="{F966ADCB-7FF2-702B-E9B8-DA6768BEB1CC}"/>
                </a:ext>
              </a:extLst>
            </p:cNvPr>
            <p:cNvSpPr/>
            <p:nvPr/>
          </p:nvSpPr>
          <p:spPr>
            <a:xfrm>
              <a:off x="3030006" y="4231842"/>
              <a:ext cx="127149" cy="35427"/>
            </a:xfrm>
            <a:custGeom>
              <a:avLst/>
              <a:gdLst/>
              <a:ahLst/>
              <a:cxnLst/>
              <a:rect l="l" t="t" r="r" b="b"/>
              <a:pathLst>
                <a:path w="7537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7537" y="2100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250;p74">
              <a:extLst>
                <a:ext uri="{FF2B5EF4-FFF2-40B4-BE49-F238E27FC236}">
                  <a16:creationId xmlns:a16="http://schemas.microsoft.com/office/drawing/2014/main" id="{B9222074-F012-E143-8832-709A0409A094}"/>
                </a:ext>
              </a:extLst>
            </p:cNvPr>
            <p:cNvSpPr/>
            <p:nvPr/>
          </p:nvSpPr>
          <p:spPr>
            <a:xfrm>
              <a:off x="2868256" y="4231842"/>
              <a:ext cx="127149" cy="35427"/>
            </a:xfrm>
            <a:custGeom>
              <a:avLst/>
              <a:gdLst/>
              <a:ahLst/>
              <a:cxnLst/>
              <a:rect l="l" t="t" r="r" b="b"/>
              <a:pathLst>
                <a:path w="7537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7537" y="2100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251;p74">
              <a:extLst>
                <a:ext uri="{FF2B5EF4-FFF2-40B4-BE49-F238E27FC236}">
                  <a16:creationId xmlns:a16="http://schemas.microsoft.com/office/drawing/2014/main" id="{A48EEAF1-4DA0-505D-9C9D-E7BF1361FB67}"/>
                </a:ext>
              </a:extLst>
            </p:cNvPr>
            <p:cNvSpPr/>
            <p:nvPr/>
          </p:nvSpPr>
          <p:spPr>
            <a:xfrm>
              <a:off x="2701277" y="3823858"/>
              <a:ext cx="452656" cy="369386"/>
            </a:xfrm>
            <a:custGeom>
              <a:avLst/>
              <a:gdLst/>
              <a:ahLst/>
              <a:cxnLst/>
              <a:rect l="l" t="t" r="r" b="b"/>
              <a:pathLst>
                <a:path w="26832" h="21896" extrusionOk="0">
                  <a:moveTo>
                    <a:pt x="0" y="1"/>
                  </a:moveTo>
                  <a:lnTo>
                    <a:pt x="0" y="21895"/>
                  </a:lnTo>
                  <a:lnTo>
                    <a:pt x="26832" y="21895"/>
                  </a:lnTo>
                  <a:lnTo>
                    <a:pt x="26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252;p74">
              <a:extLst>
                <a:ext uri="{FF2B5EF4-FFF2-40B4-BE49-F238E27FC236}">
                  <a16:creationId xmlns:a16="http://schemas.microsoft.com/office/drawing/2014/main" id="{ABD7FC13-BA06-5315-05D1-7FB3BA968EBB}"/>
                </a:ext>
              </a:extLst>
            </p:cNvPr>
            <p:cNvSpPr/>
            <p:nvPr/>
          </p:nvSpPr>
          <p:spPr>
            <a:xfrm>
              <a:off x="3188128" y="4036301"/>
              <a:ext cx="890432" cy="166996"/>
            </a:xfrm>
            <a:custGeom>
              <a:avLst/>
              <a:gdLst/>
              <a:ahLst/>
              <a:cxnLst/>
              <a:rect l="l" t="t" r="r" b="b"/>
              <a:pathLst>
                <a:path w="52782" h="9899" extrusionOk="0">
                  <a:moveTo>
                    <a:pt x="1717" y="1"/>
                  </a:moveTo>
                  <a:cubicBezTo>
                    <a:pt x="763" y="1"/>
                    <a:pt x="0" y="764"/>
                    <a:pt x="0" y="1718"/>
                  </a:cubicBezTo>
                  <a:lnTo>
                    <a:pt x="0" y="8157"/>
                  </a:lnTo>
                  <a:cubicBezTo>
                    <a:pt x="0" y="9111"/>
                    <a:pt x="763" y="9899"/>
                    <a:pt x="1717" y="9899"/>
                  </a:cubicBezTo>
                  <a:lnTo>
                    <a:pt x="51040" y="9899"/>
                  </a:lnTo>
                  <a:cubicBezTo>
                    <a:pt x="51994" y="9899"/>
                    <a:pt x="52757" y="9159"/>
                    <a:pt x="52781" y="8157"/>
                  </a:cubicBezTo>
                  <a:lnTo>
                    <a:pt x="52781" y="1718"/>
                  </a:lnTo>
                  <a:cubicBezTo>
                    <a:pt x="52781" y="764"/>
                    <a:pt x="52018" y="1"/>
                    <a:pt x="51064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253;p74">
              <a:extLst>
                <a:ext uri="{FF2B5EF4-FFF2-40B4-BE49-F238E27FC236}">
                  <a16:creationId xmlns:a16="http://schemas.microsoft.com/office/drawing/2014/main" id="{E6A095C1-9100-A644-FC18-195D9A12CD07}"/>
                </a:ext>
              </a:extLst>
            </p:cNvPr>
            <p:cNvSpPr/>
            <p:nvPr/>
          </p:nvSpPr>
          <p:spPr>
            <a:xfrm>
              <a:off x="3810564" y="4060847"/>
              <a:ext cx="241039" cy="118309"/>
            </a:xfrm>
            <a:custGeom>
              <a:avLst/>
              <a:gdLst/>
              <a:ahLst/>
              <a:cxnLst/>
              <a:rect l="l" t="t" r="r" b="b"/>
              <a:pathLst>
                <a:path w="14288" h="7013" extrusionOk="0">
                  <a:moveTo>
                    <a:pt x="1" y="0"/>
                  </a:moveTo>
                  <a:lnTo>
                    <a:pt x="1" y="7013"/>
                  </a:lnTo>
                  <a:lnTo>
                    <a:pt x="14287" y="7013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254;p74">
              <a:extLst>
                <a:ext uri="{FF2B5EF4-FFF2-40B4-BE49-F238E27FC236}">
                  <a16:creationId xmlns:a16="http://schemas.microsoft.com/office/drawing/2014/main" id="{D8C89CDC-1C02-2FE2-00B3-5B083935E994}"/>
                </a:ext>
              </a:extLst>
            </p:cNvPr>
            <p:cNvSpPr/>
            <p:nvPr/>
          </p:nvSpPr>
          <p:spPr>
            <a:xfrm>
              <a:off x="3220721" y="4067680"/>
              <a:ext cx="556474" cy="22960"/>
            </a:xfrm>
            <a:custGeom>
              <a:avLst/>
              <a:gdLst/>
              <a:ahLst/>
              <a:cxnLst/>
              <a:rect l="l" t="t" r="r" b="b"/>
              <a:pathLst>
                <a:path w="32986" h="1361" extrusionOk="0">
                  <a:moveTo>
                    <a:pt x="0" y="1"/>
                  </a:moveTo>
                  <a:lnTo>
                    <a:pt x="0" y="1360"/>
                  </a:lnTo>
                  <a:lnTo>
                    <a:pt x="32985" y="1360"/>
                  </a:lnTo>
                  <a:lnTo>
                    <a:pt x="329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255;p74">
              <a:extLst>
                <a:ext uri="{FF2B5EF4-FFF2-40B4-BE49-F238E27FC236}">
                  <a16:creationId xmlns:a16="http://schemas.microsoft.com/office/drawing/2014/main" id="{6143EECD-2E40-0782-0AAA-52D045CCCAB8}"/>
                </a:ext>
              </a:extLst>
            </p:cNvPr>
            <p:cNvSpPr/>
            <p:nvPr/>
          </p:nvSpPr>
          <p:spPr>
            <a:xfrm>
              <a:off x="3220721" y="4108724"/>
              <a:ext cx="556474" cy="22555"/>
            </a:xfrm>
            <a:custGeom>
              <a:avLst/>
              <a:gdLst/>
              <a:ahLst/>
              <a:cxnLst/>
              <a:rect l="l" t="t" r="r" b="b"/>
              <a:pathLst>
                <a:path w="32986" h="1337" extrusionOk="0">
                  <a:moveTo>
                    <a:pt x="0" y="1"/>
                  </a:moveTo>
                  <a:lnTo>
                    <a:pt x="0" y="1336"/>
                  </a:lnTo>
                  <a:lnTo>
                    <a:pt x="32985" y="1336"/>
                  </a:lnTo>
                  <a:lnTo>
                    <a:pt x="329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256;p74">
              <a:extLst>
                <a:ext uri="{FF2B5EF4-FFF2-40B4-BE49-F238E27FC236}">
                  <a16:creationId xmlns:a16="http://schemas.microsoft.com/office/drawing/2014/main" id="{2AE90AB1-7676-063A-6722-0709A8482A74}"/>
                </a:ext>
              </a:extLst>
            </p:cNvPr>
            <p:cNvSpPr/>
            <p:nvPr/>
          </p:nvSpPr>
          <p:spPr>
            <a:xfrm>
              <a:off x="3220721" y="4149364"/>
              <a:ext cx="374598" cy="22555"/>
            </a:xfrm>
            <a:custGeom>
              <a:avLst/>
              <a:gdLst/>
              <a:ahLst/>
              <a:cxnLst/>
              <a:rect l="l" t="t" r="r" b="b"/>
              <a:pathLst>
                <a:path w="22205" h="1337" extrusionOk="0">
                  <a:moveTo>
                    <a:pt x="0" y="1"/>
                  </a:moveTo>
                  <a:lnTo>
                    <a:pt x="0" y="1336"/>
                  </a:lnTo>
                  <a:lnTo>
                    <a:pt x="22205" y="1336"/>
                  </a:lnTo>
                  <a:lnTo>
                    <a:pt x="222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257;p74">
              <a:extLst>
                <a:ext uri="{FF2B5EF4-FFF2-40B4-BE49-F238E27FC236}">
                  <a16:creationId xmlns:a16="http://schemas.microsoft.com/office/drawing/2014/main" id="{83263192-1152-116E-96E2-EE19DD4C5EB7}"/>
                </a:ext>
              </a:extLst>
            </p:cNvPr>
            <p:cNvSpPr/>
            <p:nvPr/>
          </p:nvSpPr>
          <p:spPr>
            <a:xfrm>
              <a:off x="3187723" y="4322383"/>
              <a:ext cx="855832" cy="401573"/>
            </a:xfrm>
            <a:custGeom>
              <a:avLst/>
              <a:gdLst/>
              <a:ahLst/>
              <a:cxnLst/>
              <a:rect l="l" t="t" r="r" b="b"/>
              <a:pathLst>
                <a:path w="50731" h="23804" extrusionOk="0">
                  <a:moveTo>
                    <a:pt x="0" y="0"/>
                  </a:moveTo>
                  <a:lnTo>
                    <a:pt x="0" y="23803"/>
                  </a:lnTo>
                  <a:lnTo>
                    <a:pt x="50730" y="23803"/>
                  </a:lnTo>
                  <a:lnTo>
                    <a:pt x="507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258;p74">
              <a:extLst>
                <a:ext uri="{FF2B5EF4-FFF2-40B4-BE49-F238E27FC236}">
                  <a16:creationId xmlns:a16="http://schemas.microsoft.com/office/drawing/2014/main" id="{9AE5E69E-8181-0B64-11D3-9D138F35D9B1}"/>
                </a:ext>
              </a:extLst>
            </p:cNvPr>
            <p:cNvSpPr/>
            <p:nvPr/>
          </p:nvSpPr>
          <p:spPr>
            <a:xfrm>
              <a:off x="3187723" y="4322383"/>
              <a:ext cx="855832" cy="66400"/>
            </a:xfrm>
            <a:custGeom>
              <a:avLst/>
              <a:gdLst/>
              <a:ahLst/>
              <a:cxnLst/>
              <a:rect l="l" t="t" r="r" b="b"/>
              <a:pathLst>
                <a:path w="50731" h="3936" extrusionOk="0">
                  <a:moveTo>
                    <a:pt x="0" y="0"/>
                  </a:moveTo>
                  <a:lnTo>
                    <a:pt x="0" y="3936"/>
                  </a:lnTo>
                  <a:lnTo>
                    <a:pt x="50730" y="3936"/>
                  </a:lnTo>
                  <a:lnTo>
                    <a:pt x="5073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259;p74">
              <a:extLst>
                <a:ext uri="{FF2B5EF4-FFF2-40B4-BE49-F238E27FC236}">
                  <a16:creationId xmlns:a16="http://schemas.microsoft.com/office/drawing/2014/main" id="{F14CF693-3A22-959A-973F-A0B4F862EA7A}"/>
                </a:ext>
              </a:extLst>
            </p:cNvPr>
            <p:cNvSpPr/>
            <p:nvPr/>
          </p:nvSpPr>
          <p:spPr>
            <a:xfrm>
              <a:off x="3209047" y="4483728"/>
              <a:ext cx="493701" cy="33807"/>
            </a:xfrm>
            <a:custGeom>
              <a:avLst/>
              <a:gdLst/>
              <a:ahLst/>
              <a:cxnLst/>
              <a:rect l="l" t="t" r="r" b="b"/>
              <a:pathLst>
                <a:path w="29265" h="2004" extrusionOk="0">
                  <a:moveTo>
                    <a:pt x="0" y="0"/>
                  </a:moveTo>
                  <a:lnTo>
                    <a:pt x="0" y="2004"/>
                  </a:lnTo>
                  <a:lnTo>
                    <a:pt x="29265" y="2004"/>
                  </a:lnTo>
                  <a:lnTo>
                    <a:pt x="29265" y="0"/>
                  </a:ln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260;p74">
              <a:extLst>
                <a:ext uri="{FF2B5EF4-FFF2-40B4-BE49-F238E27FC236}">
                  <a16:creationId xmlns:a16="http://schemas.microsoft.com/office/drawing/2014/main" id="{B89A2508-4BD7-2D54-4B2E-EA646E60066C}"/>
                </a:ext>
              </a:extLst>
            </p:cNvPr>
            <p:cNvSpPr/>
            <p:nvPr/>
          </p:nvSpPr>
          <p:spPr>
            <a:xfrm>
              <a:off x="3209047" y="4543684"/>
              <a:ext cx="443006" cy="33807"/>
            </a:xfrm>
            <a:custGeom>
              <a:avLst/>
              <a:gdLst/>
              <a:ahLst/>
              <a:cxnLst/>
              <a:rect l="l" t="t" r="r" b="b"/>
              <a:pathLst>
                <a:path w="26260" h="2004" extrusionOk="0">
                  <a:moveTo>
                    <a:pt x="0" y="0"/>
                  </a:moveTo>
                  <a:lnTo>
                    <a:pt x="0" y="2003"/>
                  </a:lnTo>
                  <a:lnTo>
                    <a:pt x="26260" y="2003"/>
                  </a:lnTo>
                  <a:lnTo>
                    <a:pt x="26260" y="0"/>
                  </a:ln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261;p74">
              <a:extLst>
                <a:ext uri="{FF2B5EF4-FFF2-40B4-BE49-F238E27FC236}">
                  <a16:creationId xmlns:a16="http://schemas.microsoft.com/office/drawing/2014/main" id="{114FE5EE-6997-A26D-5D49-1D87ABF9585E}"/>
                </a:ext>
              </a:extLst>
            </p:cNvPr>
            <p:cNvSpPr/>
            <p:nvPr/>
          </p:nvSpPr>
          <p:spPr>
            <a:xfrm>
              <a:off x="3209047" y="4604028"/>
              <a:ext cx="298565" cy="33824"/>
            </a:xfrm>
            <a:custGeom>
              <a:avLst/>
              <a:gdLst/>
              <a:ahLst/>
              <a:cxnLst/>
              <a:rect l="l" t="t" r="r" b="b"/>
              <a:pathLst>
                <a:path w="17698" h="2005" extrusionOk="0">
                  <a:moveTo>
                    <a:pt x="0" y="1"/>
                  </a:moveTo>
                  <a:lnTo>
                    <a:pt x="0" y="2004"/>
                  </a:lnTo>
                  <a:lnTo>
                    <a:pt x="17697" y="2004"/>
                  </a:lnTo>
                  <a:lnTo>
                    <a:pt x="17697" y="1"/>
                  </a:ln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262;p74">
              <a:extLst>
                <a:ext uri="{FF2B5EF4-FFF2-40B4-BE49-F238E27FC236}">
                  <a16:creationId xmlns:a16="http://schemas.microsoft.com/office/drawing/2014/main" id="{6974D97B-A9AC-78BA-78E3-99F2C058CC4B}"/>
                </a:ext>
              </a:extLst>
            </p:cNvPr>
            <p:cNvSpPr/>
            <p:nvPr/>
          </p:nvSpPr>
          <p:spPr>
            <a:xfrm>
              <a:off x="3209047" y="4428192"/>
              <a:ext cx="177860" cy="33419"/>
            </a:xfrm>
            <a:custGeom>
              <a:avLst/>
              <a:gdLst/>
              <a:ahLst/>
              <a:cxnLst/>
              <a:rect l="l" t="t" r="r" b="b"/>
              <a:pathLst>
                <a:path w="10543" h="1981" extrusionOk="0">
                  <a:moveTo>
                    <a:pt x="0" y="1"/>
                  </a:moveTo>
                  <a:lnTo>
                    <a:pt x="0" y="1981"/>
                  </a:lnTo>
                  <a:lnTo>
                    <a:pt x="10542" y="1981"/>
                  </a:lnTo>
                  <a:lnTo>
                    <a:pt x="10542" y="1"/>
                  </a:ln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263;p74">
              <a:extLst>
                <a:ext uri="{FF2B5EF4-FFF2-40B4-BE49-F238E27FC236}">
                  <a16:creationId xmlns:a16="http://schemas.microsoft.com/office/drawing/2014/main" id="{1E43FF19-29C6-7470-F9D3-0675BCB5930F}"/>
                </a:ext>
              </a:extLst>
            </p:cNvPr>
            <p:cNvSpPr/>
            <p:nvPr/>
          </p:nvSpPr>
          <p:spPr>
            <a:xfrm>
              <a:off x="3750625" y="4426589"/>
              <a:ext cx="258718" cy="258330"/>
            </a:xfrm>
            <a:custGeom>
              <a:avLst/>
              <a:gdLst/>
              <a:ahLst/>
              <a:cxnLst/>
              <a:rect l="l" t="t" r="r" b="b"/>
              <a:pathLst>
                <a:path w="15336" h="15313" extrusionOk="0">
                  <a:moveTo>
                    <a:pt x="0" y="1"/>
                  </a:moveTo>
                  <a:lnTo>
                    <a:pt x="0" y="15313"/>
                  </a:lnTo>
                  <a:lnTo>
                    <a:pt x="15336" y="15313"/>
                  </a:lnTo>
                  <a:lnTo>
                    <a:pt x="15336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264;p74">
              <a:extLst>
                <a:ext uri="{FF2B5EF4-FFF2-40B4-BE49-F238E27FC236}">
                  <a16:creationId xmlns:a16="http://schemas.microsoft.com/office/drawing/2014/main" id="{6753BCBB-E28C-76C1-2896-F0F384399C99}"/>
                </a:ext>
              </a:extLst>
            </p:cNvPr>
            <p:cNvSpPr/>
            <p:nvPr/>
          </p:nvSpPr>
          <p:spPr>
            <a:xfrm>
              <a:off x="3802922" y="4481720"/>
              <a:ext cx="162964" cy="146465"/>
            </a:xfrm>
            <a:custGeom>
              <a:avLst/>
              <a:gdLst/>
              <a:ahLst/>
              <a:cxnLst/>
              <a:rect l="l" t="t" r="r" b="b"/>
              <a:pathLst>
                <a:path w="9660" h="8682" extrusionOk="0">
                  <a:moveTo>
                    <a:pt x="4604" y="0"/>
                  </a:moveTo>
                  <a:cubicBezTo>
                    <a:pt x="3530" y="0"/>
                    <a:pt x="2672" y="859"/>
                    <a:pt x="2672" y="1956"/>
                  </a:cubicBezTo>
                  <a:lnTo>
                    <a:pt x="2672" y="3101"/>
                  </a:lnTo>
                  <a:cubicBezTo>
                    <a:pt x="2672" y="3554"/>
                    <a:pt x="2815" y="3959"/>
                    <a:pt x="3077" y="4341"/>
                  </a:cubicBezTo>
                  <a:cubicBezTo>
                    <a:pt x="1288" y="4961"/>
                    <a:pt x="1" y="6654"/>
                    <a:pt x="1" y="8682"/>
                  </a:cubicBezTo>
                  <a:lnTo>
                    <a:pt x="9660" y="8682"/>
                  </a:lnTo>
                  <a:cubicBezTo>
                    <a:pt x="9612" y="8682"/>
                    <a:pt x="9255" y="5199"/>
                    <a:pt x="6154" y="4269"/>
                  </a:cubicBezTo>
                  <a:cubicBezTo>
                    <a:pt x="6392" y="3935"/>
                    <a:pt x="6536" y="3554"/>
                    <a:pt x="6536" y="3101"/>
                  </a:cubicBezTo>
                  <a:lnTo>
                    <a:pt x="6536" y="1956"/>
                  </a:lnTo>
                  <a:cubicBezTo>
                    <a:pt x="6536" y="859"/>
                    <a:pt x="5677" y="0"/>
                    <a:pt x="4604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265;p74">
              <a:extLst>
                <a:ext uri="{FF2B5EF4-FFF2-40B4-BE49-F238E27FC236}">
                  <a16:creationId xmlns:a16="http://schemas.microsoft.com/office/drawing/2014/main" id="{16AEAA18-A978-C8A5-0674-29F924052D45}"/>
                </a:ext>
              </a:extLst>
            </p:cNvPr>
            <p:cNvSpPr/>
            <p:nvPr/>
          </p:nvSpPr>
          <p:spPr>
            <a:xfrm>
              <a:off x="3752632" y="3664925"/>
              <a:ext cx="299358" cy="299375"/>
            </a:xfrm>
            <a:custGeom>
              <a:avLst/>
              <a:gdLst/>
              <a:ahLst/>
              <a:cxnLst/>
              <a:rect l="l" t="t" r="r" b="b"/>
              <a:pathLst>
                <a:path w="17745" h="17746" extrusionOk="0">
                  <a:moveTo>
                    <a:pt x="2195" y="1"/>
                  </a:moveTo>
                  <a:cubicBezTo>
                    <a:pt x="1002" y="1"/>
                    <a:pt x="0" y="979"/>
                    <a:pt x="0" y="2171"/>
                  </a:cubicBezTo>
                  <a:lnTo>
                    <a:pt x="0" y="15575"/>
                  </a:lnTo>
                  <a:cubicBezTo>
                    <a:pt x="0" y="16768"/>
                    <a:pt x="1002" y="17745"/>
                    <a:pt x="2195" y="17745"/>
                  </a:cubicBezTo>
                  <a:lnTo>
                    <a:pt x="15575" y="17745"/>
                  </a:lnTo>
                  <a:cubicBezTo>
                    <a:pt x="16767" y="17745"/>
                    <a:pt x="17745" y="16768"/>
                    <a:pt x="17745" y="15575"/>
                  </a:cubicBezTo>
                  <a:lnTo>
                    <a:pt x="17745" y="2171"/>
                  </a:lnTo>
                  <a:cubicBezTo>
                    <a:pt x="17745" y="979"/>
                    <a:pt x="16767" y="1"/>
                    <a:pt x="15575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266;p74">
              <a:extLst>
                <a:ext uri="{FF2B5EF4-FFF2-40B4-BE49-F238E27FC236}">
                  <a16:creationId xmlns:a16="http://schemas.microsoft.com/office/drawing/2014/main" id="{5048A05B-A98C-B26A-B661-D78342EB322A}"/>
                </a:ext>
              </a:extLst>
            </p:cNvPr>
            <p:cNvSpPr/>
            <p:nvPr/>
          </p:nvSpPr>
          <p:spPr>
            <a:xfrm>
              <a:off x="3017117" y="3855236"/>
              <a:ext cx="88939" cy="88939"/>
            </a:xfrm>
            <a:custGeom>
              <a:avLst/>
              <a:gdLst/>
              <a:ahLst/>
              <a:cxnLst/>
              <a:rect l="l" t="t" r="r" b="b"/>
              <a:pathLst>
                <a:path w="5272" h="5272" extrusionOk="0">
                  <a:moveTo>
                    <a:pt x="1980" y="1"/>
                  </a:moveTo>
                  <a:lnTo>
                    <a:pt x="1980" y="2004"/>
                  </a:lnTo>
                  <a:lnTo>
                    <a:pt x="1" y="2004"/>
                  </a:lnTo>
                  <a:lnTo>
                    <a:pt x="1" y="3245"/>
                  </a:lnTo>
                  <a:lnTo>
                    <a:pt x="1980" y="3245"/>
                  </a:lnTo>
                  <a:lnTo>
                    <a:pt x="1980" y="5272"/>
                  </a:lnTo>
                  <a:lnTo>
                    <a:pt x="3244" y="5272"/>
                  </a:lnTo>
                  <a:lnTo>
                    <a:pt x="3244" y="3245"/>
                  </a:lnTo>
                  <a:lnTo>
                    <a:pt x="5272" y="3245"/>
                  </a:lnTo>
                  <a:lnTo>
                    <a:pt x="5272" y="2004"/>
                  </a:lnTo>
                  <a:lnTo>
                    <a:pt x="3244" y="2004"/>
                  </a:lnTo>
                  <a:lnTo>
                    <a:pt x="3244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267;p74">
              <a:extLst>
                <a:ext uri="{FF2B5EF4-FFF2-40B4-BE49-F238E27FC236}">
                  <a16:creationId xmlns:a16="http://schemas.microsoft.com/office/drawing/2014/main" id="{6B8073E1-AE59-5E53-92E2-4C541934DD26}"/>
                </a:ext>
              </a:extLst>
            </p:cNvPr>
            <p:cNvSpPr/>
            <p:nvPr/>
          </p:nvSpPr>
          <p:spPr>
            <a:xfrm>
              <a:off x="2738290" y="4044348"/>
              <a:ext cx="105842" cy="105438"/>
            </a:xfrm>
            <a:custGeom>
              <a:avLst/>
              <a:gdLst/>
              <a:ahLst/>
              <a:cxnLst/>
              <a:rect l="l" t="t" r="r" b="b"/>
              <a:pathLst>
                <a:path w="6274" h="6250" extrusionOk="0">
                  <a:moveTo>
                    <a:pt x="3125" y="1646"/>
                  </a:moveTo>
                  <a:cubicBezTo>
                    <a:pt x="3960" y="1646"/>
                    <a:pt x="4628" y="2314"/>
                    <a:pt x="4628" y="3125"/>
                  </a:cubicBezTo>
                  <a:cubicBezTo>
                    <a:pt x="4628" y="3960"/>
                    <a:pt x="3960" y="4628"/>
                    <a:pt x="3125" y="4628"/>
                  </a:cubicBezTo>
                  <a:cubicBezTo>
                    <a:pt x="2290" y="4628"/>
                    <a:pt x="1646" y="3936"/>
                    <a:pt x="1646" y="3125"/>
                  </a:cubicBezTo>
                  <a:cubicBezTo>
                    <a:pt x="1646" y="2290"/>
                    <a:pt x="2338" y="1646"/>
                    <a:pt x="3125" y="1646"/>
                  </a:cubicBezTo>
                  <a:close/>
                  <a:moveTo>
                    <a:pt x="3125" y="1"/>
                  </a:moveTo>
                  <a:cubicBezTo>
                    <a:pt x="1408" y="1"/>
                    <a:pt x="1" y="1408"/>
                    <a:pt x="1" y="3125"/>
                  </a:cubicBezTo>
                  <a:cubicBezTo>
                    <a:pt x="1" y="4866"/>
                    <a:pt x="1408" y="6249"/>
                    <a:pt x="3125" y="6249"/>
                  </a:cubicBezTo>
                  <a:cubicBezTo>
                    <a:pt x="4866" y="6249"/>
                    <a:pt x="6273" y="4866"/>
                    <a:pt x="6273" y="3125"/>
                  </a:cubicBezTo>
                  <a:cubicBezTo>
                    <a:pt x="6273" y="1408"/>
                    <a:pt x="4866" y="1"/>
                    <a:pt x="3125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268;p74">
              <a:extLst>
                <a:ext uri="{FF2B5EF4-FFF2-40B4-BE49-F238E27FC236}">
                  <a16:creationId xmlns:a16="http://schemas.microsoft.com/office/drawing/2014/main" id="{C7ACA150-3097-8674-AB38-B56D0F755A7E}"/>
                </a:ext>
              </a:extLst>
            </p:cNvPr>
            <p:cNvSpPr/>
            <p:nvPr/>
          </p:nvSpPr>
          <p:spPr>
            <a:xfrm>
              <a:off x="3786828" y="3694701"/>
              <a:ext cx="105842" cy="105842"/>
            </a:xfrm>
            <a:custGeom>
              <a:avLst/>
              <a:gdLst/>
              <a:ahLst/>
              <a:cxnLst/>
              <a:rect l="l" t="t" r="r" b="b"/>
              <a:pathLst>
                <a:path w="6274" h="6274" extrusionOk="0">
                  <a:moveTo>
                    <a:pt x="3149" y="1646"/>
                  </a:moveTo>
                  <a:cubicBezTo>
                    <a:pt x="3984" y="1646"/>
                    <a:pt x="4628" y="2338"/>
                    <a:pt x="4628" y="3125"/>
                  </a:cubicBezTo>
                  <a:cubicBezTo>
                    <a:pt x="4628" y="3960"/>
                    <a:pt x="3984" y="4628"/>
                    <a:pt x="3149" y="4628"/>
                  </a:cubicBezTo>
                  <a:cubicBezTo>
                    <a:pt x="2314" y="4628"/>
                    <a:pt x="1646" y="3936"/>
                    <a:pt x="1646" y="3125"/>
                  </a:cubicBezTo>
                  <a:cubicBezTo>
                    <a:pt x="1646" y="2290"/>
                    <a:pt x="2338" y="1646"/>
                    <a:pt x="3149" y="1646"/>
                  </a:cubicBezTo>
                  <a:close/>
                  <a:moveTo>
                    <a:pt x="3149" y="1"/>
                  </a:moveTo>
                  <a:cubicBezTo>
                    <a:pt x="1408" y="1"/>
                    <a:pt x="1" y="1408"/>
                    <a:pt x="1" y="3125"/>
                  </a:cubicBezTo>
                  <a:cubicBezTo>
                    <a:pt x="1" y="4866"/>
                    <a:pt x="1408" y="6273"/>
                    <a:pt x="3149" y="6273"/>
                  </a:cubicBezTo>
                  <a:cubicBezTo>
                    <a:pt x="4866" y="6273"/>
                    <a:pt x="6273" y="4866"/>
                    <a:pt x="6273" y="3125"/>
                  </a:cubicBezTo>
                  <a:cubicBezTo>
                    <a:pt x="6273" y="1408"/>
                    <a:pt x="4866" y="1"/>
                    <a:pt x="3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142;p14">
            <a:extLst>
              <a:ext uri="{FF2B5EF4-FFF2-40B4-BE49-F238E27FC236}">
                <a16:creationId xmlns:a16="http://schemas.microsoft.com/office/drawing/2014/main" id="{59CC70A8-92B1-8872-BB98-032B53BB6A19}"/>
              </a:ext>
            </a:extLst>
          </p:cNvPr>
          <p:cNvSpPr txBox="1"/>
          <p:nvPr/>
        </p:nvSpPr>
        <p:spPr>
          <a:xfrm>
            <a:off x="8616951" y="4743390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dirty="0"/>
          </a:p>
        </p:txBody>
      </p:sp>
      <p:grpSp>
        <p:nvGrpSpPr>
          <p:cNvPr id="246" name="Google Shape;188;p17">
            <a:extLst>
              <a:ext uri="{FF2B5EF4-FFF2-40B4-BE49-F238E27FC236}">
                <a16:creationId xmlns:a16="http://schemas.microsoft.com/office/drawing/2014/main" id="{F5FCC242-D33B-14BC-00AA-DFB0CC6D683F}"/>
              </a:ext>
            </a:extLst>
          </p:cNvPr>
          <p:cNvGrpSpPr/>
          <p:nvPr/>
        </p:nvGrpSpPr>
        <p:grpSpPr>
          <a:xfrm>
            <a:off x="99729" y="161621"/>
            <a:ext cx="1529634" cy="1303609"/>
            <a:chOff x="500642" y="560275"/>
            <a:chExt cx="1184654" cy="811874"/>
          </a:xfrm>
        </p:grpSpPr>
        <p:sp>
          <p:nvSpPr>
            <p:cNvPr id="247" name="Google Shape;189;p17">
              <a:extLst>
                <a:ext uri="{FF2B5EF4-FFF2-40B4-BE49-F238E27FC236}">
                  <a16:creationId xmlns:a16="http://schemas.microsoft.com/office/drawing/2014/main" id="{A452EF7E-8021-8B5B-0441-4CE5053F0040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FCBD24"/>
            </a:solidFill>
            <a:ln w="9525" cap="flat" cmpd="sng">
              <a:solidFill>
                <a:srgbClr val="FDD7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8" name="Google Shape;190;p17">
              <a:extLst>
                <a:ext uri="{FF2B5EF4-FFF2-40B4-BE49-F238E27FC236}">
                  <a16:creationId xmlns:a16="http://schemas.microsoft.com/office/drawing/2014/main" id="{4B8897EF-A227-BE91-248E-DFCEF46B6A64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FDD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192;p17">
            <a:extLst>
              <a:ext uri="{FF2B5EF4-FFF2-40B4-BE49-F238E27FC236}">
                <a16:creationId xmlns:a16="http://schemas.microsoft.com/office/drawing/2014/main" id="{2C196CA6-61C4-63F7-BFE8-42FAE8462981}"/>
              </a:ext>
            </a:extLst>
          </p:cNvPr>
          <p:cNvSpPr/>
          <p:nvPr/>
        </p:nvSpPr>
        <p:spPr>
          <a:xfrm>
            <a:off x="390589" y="496193"/>
            <a:ext cx="663104" cy="60207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9636" y="2334"/>
                </a:moveTo>
                <a:cubicBezTo>
                  <a:pt x="12223" y="2334"/>
                  <a:pt x="14153" y="4367"/>
                  <a:pt x="14153" y="6815"/>
                </a:cubicBezTo>
                <a:cubicBezTo>
                  <a:pt x="14153" y="8501"/>
                  <a:pt x="13214" y="10049"/>
                  <a:pt x="11714" y="10826"/>
                </a:cubicBezTo>
                <a:cubicBezTo>
                  <a:pt x="11401" y="10986"/>
                  <a:pt x="11362" y="11142"/>
                  <a:pt x="11344" y="11202"/>
                </a:cubicBezTo>
                <a:cubicBezTo>
                  <a:pt x="11141" y="11958"/>
                  <a:pt x="10458" y="12455"/>
                  <a:pt x="9710" y="12455"/>
                </a:cubicBezTo>
                <a:cubicBezTo>
                  <a:pt x="9569" y="12455"/>
                  <a:pt x="9426" y="12438"/>
                  <a:pt x="9284" y="12401"/>
                </a:cubicBezTo>
                <a:cubicBezTo>
                  <a:pt x="8383" y="12169"/>
                  <a:pt x="7841" y="11254"/>
                  <a:pt x="8064" y="10353"/>
                </a:cubicBezTo>
                <a:cubicBezTo>
                  <a:pt x="8338" y="9260"/>
                  <a:pt x="9061" y="8384"/>
                  <a:pt x="10154" y="7818"/>
                </a:cubicBezTo>
                <a:cubicBezTo>
                  <a:pt x="10832" y="7465"/>
                  <a:pt x="10973" y="6556"/>
                  <a:pt x="10434" y="6017"/>
                </a:cubicBezTo>
                <a:cubicBezTo>
                  <a:pt x="10219" y="5801"/>
                  <a:pt x="9934" y="5700"/>
                  <a:pt x="9650" y="5700"/>
                </a:cubicBezTo>
                <a:cubicBezTo>
                  <a:pt x="9078" y="5700"/>
                  <a:pt x="8507" y="6109"/>
                  <a:pt x="8507" y="6815"/>
                </a:cubicBezTo>
                <a:cubicBezTo>
                  <a:pt x="8507" y="7749"/>
                  <a:pt x="7748" y="8507"/>
                  <a:pt x="6812" y="8507"/>
                </a:cubicBezTo>
                <a:cubicBezTo>
                  <a:pt x="5875" y="8507"/>
                  <a:pt x="5119" y="7749"/>
                  <a:pt x="5119" y="6815"/>
                </a:cubicBezTo>
                <a:cubicBezTo>
                  <a:pt x="5119" y="4388"/>
                  <a:pt x="7028" y="2334"/>
                  <a:pt x="9636" y="2334"/>
                </a:cubicBezTo>
                <a:close/>
                <a:moveTo>
                  <a:pt x="9636" y="13588"/>
                </a:moveTo>
                <a:cubicBezTo>
                  <a:pt x="9854" y="13588"/>
                  <a:pt x="10074" y="13630"/>
                  <a:pt x="10284" y="13717"/>
                </a:cubicBezTo>
                <a:cubicBezTo>
                  <a:pt x="10916" y="13979"/>
                  <a:pt x="11328" y="14596"/>
                  <a:pt x="11328" y="15283"/>
                </a:cubicBezTo>
                <a:cubicBezTo>
                  <a:pt x="11328" y="16219"/>
                  <a:pt x="10570" y="16975"/>
                  <a:pt x="9636" y="16978"/>
                </a:cubicBezTo>
                <a:cubicBezTo>
                  <a:pt x="8950" y="16978"/>
                  <a:pt x="8332" y="16562"/>
                  <a:pt x="8070" y="15930"/>
                </a:cubicBezTo>
                <a:cubicBezTo>
                  <a:pt x="7808" y="15298"/>
                  <a:pt x="7953" y="14569"/>
                  <a:pt x="8438" y="14084"/>
                </a:cubicBezTo>
                <a:cubicBezTo>
                  <a:pt x="8762" y="13760"/>
                  <a:pt x="9195" y="13588"/>
                  <a:pt x="9636" y="13588"/>
                </a:cubicBezTo>
                <a:close/>
                <a:moveTo>
                  <a:pt x="9636" y="1"/>
                </a:moveTo>
                <a:cubicBezTo>
                  <a:pt x="4330" y="1"/>
                  <a:pt x="0" y="4331"/>
                  <a:pt x="0" y="9637"/>
                </a:cubicBezTo>
                <a:cubicBezTo>
                  <a:pt x="0" y="14945"/>
                  <a:pt x="4330" y="19273"/>
                  <a:pt x="9636" y="19273"/>
                </a:cubicBezTo>
                <a:cubicBezTo>
                  <a:pt x="14939" y="19273"/>
                  <a:pt x="19272" y="14945"/>
                  <a:pt x="19272" y="9637"/>
                </a:cubicBezTo>
                <a:cubicBezTo>
                  <a:pt x="19272" y="4331"/>
                  <a:pt x="14942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191;p17">
            <a:extLst>
              <a:ext uri="{FF2B5EF4-FFF2-40B4-BE49-F238E27FC236}">
                <a16:creationId xmlns:a16="http://schemas.microsoft.com/office/drawing/2014/main" id="{1425D11C-F4F2-371D-C95D-7F06B6D63540}"/>
              </a:ext>
            </a:extLst>
          </p:cNvPr>
          <p:cNvCxnSpPr/>
          <p:nvPr/>
        </p:nvCxnSpPr>
        <p:spPr>
          <a:xfrm>
            <a:off x="722141" y="1430305"/>
            <a:ext cx="0" cy="3362032"/>
          </a:xfrm>
          <a:prstGeom prst="straightConnector1">
            <a:avLst/>
          </a:prstGeom>
          <a:noFill/>
          <a:ln w="63500" cap="flat" cmpd="sng">
            <a:solidFill>
              <a:srgbClr val="FDD77A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609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/>
      <p:bldP spid="1029" grpId="0" build="p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2;p19">
            <a:extLst>
              <a:ext uri="{FF2B5EF4-FFF2-40B4-BE49-F238E27FC236}">
                <a16:creationId xmlns:a16="http://schemas.microsoft.com/office/drawing/2014/main" id="{7562EFA0-5567-FC60-A2D8-169BD60371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5144" y="601396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600" dirty="0">
                <a:solidFill>
                  <a:srgbClr val="002060"/>
                </a:solidFill>
              </a:rPr>
              <a:t>Solution Proposée</a:t>
            </a:r>
            <a:endParaRPr sz="3600" dirty="0">
              <a:solidFill>
                <a:srgbClr val="002060"/>
              </a:solidFill>
            </a:endParaRPr>
          </a:p>
        </p:txBody>
      </p:sp>
      <p:grpSp>
        <p:nvGrpSpPr>
          <p:cNvPr id="5" name="Google Shape;233;p19">
            <a:extLst>
              <a:ext uri="{FF2B5EF4-FFF2-40B4-BE49-F238E27FC236}">
                <a16:creationId xmlns:a16="http://schemas.microsoft.com/office/drawing/2014/main" id="{28A69A70-707E-520D-2D24-C7E19907AA8D}"/>
              </a:ext>
            </a:extLst>
          </p:cNvPr>
          <p:cNvGrpSpPr/>
          <p:nvPr/>
        </p:nvGrpSpPr>
        <p:grpSpPr>
          <a:xfrm>
            <a:off x="136940" y="253517"/>
            <a:ext cx="1529634" cy="1303609"/>
            <a:chOff x="500642" y="560275"/>
            <a:chExt cx="1184654" cy="811874"/>
          </a:xfrm>
        </p:grpSpPr>
        <p:sp>
          <p:nvSpPr>
            <p:cNvPr id="6" name="Google Shape;234;p19">
              <a:extLst>
                <a:ext uri="{FF2B5EF4-FFF2-40B4-BE49-F238E27FC236}">
                  <a16:creationId xmlns:a16="http://schemas.microsoft.com/office/drawing/2014/main" id="{6A959956-A83D-1370-BF2B-2E92A5286FE8}"/>
                </a:ext>
              </a:extLst>
            </p:cNvPr>
            <p:cNvSpPr/>
            <p:nvPr/>
          </p:nvSpPr>
          <p:spPr>
            <a:xfrm>
              <a:off x="607959" y="660141"/>
              <a:ext cx="766196" cy="593206"/>
            </a:xfrm>
            <a:custGeom>
              <a:avLst/>
              <a:gdLst/>
              <a:ahLst/>
              <a:cxnLst/>
              <a:rect l="l" t="t" r="r" b="b"/>
              <a:pathLst>
                <a:path w="39149" h="39148" extrusionOk="0">
                  <a:moveTo>
                    <a:pt x="19575" y="0"/>
                  </a:moveTo>
                  <a:cubicBezTo>
                    <a:pt x="8764" y="0"/>
                    <a:pt x="1" y="8763"/>
                    <a:pt x="1" y="19574"/>
                  </a:cubicBezTo>
                  <a:cubicBezTo>
                    <a:pt x="1" y="30385"/>
                    <a:pt x="8764" y="39148"/>
                    <a:pt x="19575" y="39148"/>
                  </a:cubicBezTo>
                  <a:cubicBezTo>
                    <a:pt x="30386" y="39148"/>
                    <a:pt x="39149" y="30385"/>
                    <a:pt x="39149" y="19574"/>
                  </a:cubicBezTo>
                  <a:cubicBezTo>
                    <a:pt x="39149" y="8763"/>
                    <a:pt x="30386" y="0"/>
                    <a:pt x="19575" y="0"/>
                  </a:cubicBezTo>
                  <a:close/>
                </a:path>
              </a:pathLst>
            </a:custGeom>
            <a:solidFill>
              <a:srgbClr val="8B8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" name="Google Shape;235;p19">
              <a:extLst>
                <a:ext uri="{FF2B5EF4-FFF2-40B4-BE49-F238E27FC236}">
                  <a16:creationId xmlns:a16="http://schemas.microsoft.com/office/drawing/2014/main" id="{7FA6A567-BF5D-5B61-EE1D-15B2BC389376}"/>
                </a:ext>
              </a:extLst>
            </p:cNvPr>
            <p:cNvSpPr/>
            <p:nvPr/>
          </p:nvSpPr>
          <p:spPr>
            <a:xfrm rot="-5400000">
              <a:off x="687032" y="373885"/>
              <a:ext cx="811874" cy="1184654"/>
            </a:xfrm>
            <a:custGeom>
              <a:avLst/>
              <a:gdLst/>
              <a:ahLst/>
              <a:cxnLst/>
              <a:rect l="l" t="t" r="r" b="b"/>
              <a:pathLst>
                <a:path w="57675" h="70236" extrusionOk="0">
                  <a:moveTo>
                    <a:pt x="28838" y="0"/>
                  </a:moveTo>
                  <a:cubicBezTo>
                    <a:pt x="12943" y="0"/>
                    <a:pt x="1" y="12942"/>
                    <a:pt x="1" y="28837"/>
                  </a:cubicBezTo>
                  <a:cubicBezTo>
                    <a:pt x="1" y="29480"/>
                    <a:pt x="525" y="30004"/>
                    <a:pt x="1168" y="30004"/>
                  </a:cubicBezTo>
                  <a:cubicBezTo>
                    <a:pt x="1810" y="30004"/>
                    <a:pt x="2334" y="29480"/>
                    <a:pt x="2334" y="28837"/>
                  </a:cubicBezTo>
                  <a:cubicBezTo>
                    <a:pt x="2334" y="14216"/>
                    <a:pt x="14217" y="2322"/>
                    <a:pt x="28838" y="2322"/>
                  </a:cubicBezTo>
                  <a:cubicBezTo>
                    <a:pt x="43459" y="2322"/>
                    <a:pt x="55353" y="14216"/>
                    <a:pt x="55353" y="28837"/>
                  </a:cubicBezTo>
                  <a:cubicBezTo>
                    <a:pt x="55353" y="43458"/>
                    <a:pt x="43459" y="55352"/>
                    <a:pt x="28838" y="55352"/>
                  </a:cubicBezTo>
                  <a:cubicBezTo>
                    <a:pt x="28195" y="55352"/>
                    <a:pt x="27683" y="55864"/>
                    <a:pt x="27683" y="56507"/>
                  </a:cubicBezTo>
                  <a:lnTo>
                    <a:pt x="27683" y="66247"/>
                  </a:lnTo>
                  <a:lnTo>
                    <a:pt x="23027" y="61603"/>
                  </a:lnTo>
                  <a:cubicBezTo>
                    <a:pt x="22801" y="61371"/>
                    <a:pt x="22507" y="61255"/>
                    <a:pt x="22210" y="61255"/>
                  </a:cubicBezTo>
                  <a:cubicBezTo>
                    <a:pt x="21914" y="61255"/>
                    <a:pt x="21617" y="61371"/>
                    <a:pt x="21384" y="61603"/>
                  </a:cubicBezTo>
                  <a:cubicBezTo>
                    <a:pt x="20932" y="62056"/>
                    <a:pt x="20932" y="62782"/>
                    <a:pt x="21384" y="63234"/>
                  </a:cubicBezTo>
                  <a:lnTo>
                    <a:pt x="28052" y="69902"/>
                  </a:lnTo>
                  <a:cubicBezTo>
                    <a:pt x="28278" y="70128"/>
                    <a:pt x="28576" y="70235"/>
                    <a:pt x="28873" y="70235"/>
                  </a:cubicBezTo>
                  <a:cubicBezTo>
                    <a:pt x="29171" y="70235"/>
                    <a:pt x="29457" y="70128"/>
                    <a:pt x="29695" y="69902"/>
                  </a:cubicBezTo>
                  <a:lnTo>
                    <a:pt x="36351" y="63234"/>
                  </a:lnTo>
                  <a:cubicBezTo>
                    <a:pt x="36803" y="62782"/>
                    <a:pt x="36803" y="62056"/>
                    <a:pt x="36351" y="61603"/>
                  </a:cubicBezTo>
                  <a:cubicBezTo>
                    <a:pt x="36124" y="61371"/>
                    <a:pt x="35827" y="61255"/>
                    <a:pt x="35529" y="61255"/>
                  </a:cubicBezTo>
                  <a:cubicBezTo>
                    <a:pt x="35231" y="61255"/>
                    <a:pt x="34934" y="61371"/>
                    <a:pt x="34707" y="61603"/>
                  </a:cubicBezTo>
                  <a:lnTo>
                    <a:pt x="30004" y="66306"/>
                  </a:lnTo>
                  <a:lnTo>
                    <a:pt x="30004" y="57650"/>
                  </a:lnTo>
                  <a:cubicBezTo>
                    <a:pt x="45364" y="57031"/>
                    <a:pt x="57675" y="44351"/>
                    <a:pt x="57675" y="28837"/>
                  </a:cubicBezTo>
                  <a:cubicBezTo>
                    <a:pt x="57675" y="12942"/>
                    <a:pt x="44744" y="0"/>
                    <a:pt x="28838" y="0"/>
                  </a:cubicBezTo>
                  <a:close/>
                </a:path>
              </a:pathLst>
            </a:custGeom>
            <a:solidFill>
              <a:srgbClr val="CA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" name="Google Shape;236;p19">
            <a:extLst>
              <a:ext uri="{FF2B5EF4-FFF2-40B4-BE49-F238E27FC236}">
                <a16:creationId xmlns:a16="http://schemas.microsoft.com/office/drawing/2014/main" id="{DCF6F534-229D-A123-1284-8647B2C0428F}"/>
              </a:ext>
            </a:extLst>
          </p:cNvPr>
          <p:cNvCxnSpPr/>
          <p:nvPr/>
        </p:nvCxnSpPr>
        <p:spPr>
          <a:xfrm>
            <a:off x="759352" y="1522201"/>
            <a:ext cx="0" cy="3240690"/>
          </a:xfrm>
          <a:prstGeom prst="straightConnector1">
            <a:avLst/>
          </a:prstGeom>
          <a:noFill/>
          <a:ln w="63500" cap="flat" cmpd="sng">
            <a:solidFill>
              <a:srgbClr val="CAC8EE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" name="Google Shape;237;p19">
            <a:extLst>
              <a:ext uri="{FF2B5EF4-FFF2-40B4-BE49-F238E27FC236}">
                <a16:creationId xmlns:a16="http://schemas.microsoft.com/office/drawing/2014/main" id="{EEB2E655-ABBC-DEAB-65C7-F01A525BFB93}"/>
              </a:ext>
            </a:extLst>
          </p:cNvPr>
          <p:cNvGrpSpPr/>
          <p:nvPr/>
        </p:nvGrpSpPr>
        <p:grpSpPr>
          <a:xfrm>
            <a:off x="534030" y="601396"/>
            <a:ext cx="450644" cy="633437"/>
            <a:chOff x="623412" y="827061"/>
            <a:chExt cx="307625" cy="395929"/>
          </a:xfrm>
        </p:grpSpPr>
        <p:sp>
          <p:nvSpPr>
            <p:cNvPr id="10" name="Google Shape;238;p19">
              <a:extLst>
                <a:ext uri="{FF2B5EF4-FFF2-40B4-BE49-F238E27FC236}">
                  <a16:creationId xmlns:a16="http://schemas.microsoft.com/office/drawing/2014/main" id="{909BAD16-E015-EBF7-ED84-F7793674181E}"/>
                </a:ext>
              </a:extLst>
            </p:cNvPr>
            <p:cNvSpPr/>
            <p:nvPr/>
          </p:nvSpPr>
          <p:spPr>
            <a:xfrm>
              <a:off x="623412" y="827061"/>
              <a:ext cx="307625" cy="300022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39;p19">
              <a:extLst>
                <a:ext uri="{FF2B5EF4-FFF2-40B4-BE49-F238E27FC236}">
                  <a16:creationId xmlns:a16="http://schemas.microsoft.com/office/drawing/2014/main" id="{9F83B182-39AE-B7A0-F6AE-0B2D0E6AAA22}"/>
                </a:ext>
              </a:extLst>
            </p:cNvPr>
            <p:cNvSpPr/>
            <p:nvPr/>
          </p:nvSpPr>
          <p:spPr>
            <a:xfrm>
              <a:off x="702466" y="1150978"/>
              <a:ext cx="149861" cy="72012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" name="Google Shape;241;p19">
            <a:extLst>
              <a:ext uri="{FF2B5EF4-FFF2-40B4-BE49-F238E27FC236}">
                <a16:creationId xmlns:a16="http://schemas.microsoft.com/office/drawing/2014/main" id="{03A3A0A7-4D80-61DC-AE0D-DF4813B67293}"/>
              </a:ext>
            </a:extLst>
          </p:cNvPr>
          <p:cNvCxnSpPr>
            <a:cxnSpLocks/>
          </p:cNvCxnSpPr>
          <p:nvPr/>
        </p:nvCxnSpPr>
        <p:spPr>
          <a:xfrm flipH="1">
            <a:off x="3111372" y="2771942"/>
            <a:ext cx="191615" cy="0"/>
          </a:xfrm>
          <a:prstGeom prst="straightConnector1">
            <a:avLst/>
          </a:prstGeom>
          <a:noFill/>
          <a:ln w="63500" cap="flat" cmpd="sng">
            <a:solidFill>
              <a:srgbClr val="9C3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43;p19">
            <a:extLst>
              <a:ext uri="{FF2B5EF4-FFF2-40B4-BE49-F238E27FC236}">
                <a16:creationId xmlns:a16="http://schemas.microsoft.com/office/drawing/2014/main" id="{A0412C0C-B1CC-C63E-36C5-60E7A5261FE8}"/>
              </a:ext>
            </a:extLst>
          </p:cNvPr>
          <p:cNvCxnSpPr>
            <a:cxnSpLocks/>
          </p:cNvCxnSpPr>
          <p:nvPr/>
        </p:nvCxnSpPr>
        <p:spPr>
          <a:xfrm flipV="1">
            <a:off x="3302987" y="1081394"/>
            <a:ext cx="0" cy="3969071"/>
          </a:xfrm>
          <a:prstGeom prst="straightConnector1">
            <a:avLst/>
          </a:prstGeom>
          <a:noFill/>
          <a:ln w="63500" cap="flat" cmpd="sng">
            <a:solidFill>
              <a:srgbClr val="9C3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244;p19">
            <a:extLst>
              <a:ext uri="{FF2B5EF4-FFF2-40B4-BE49-F238E27FC236}">
                <a16:creationId xmlns:a16="http://schemas.microsoft.com/office/drawing/2014/main" id="{56321A07-0A35-D205-7E18-9B32965D3290}"/>
              </a:ext>
            </a:extLst>
          </p:cNvPr>
          <p:cNvSpPr txBox="1"/>
          <p:nvPr/>
        </p:nvSpPr>
        <p:spPr>
          <a:xfrm>
            <a:off x="3413003" y="1177335"/>
            <a:ext cx="5218343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just">
              <a:buClr>
                <a:srgbClr val="002060"/>
              </a:buClr>
              <a:buSzPts val="1900"/>
              <a:buFont typeface="Arial"/>
              <a:buChar char="•"/>
            </a:pPr>
            <a:r>
              <a:rPr lang="fr-TN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Créer une solution intelligente afin d’améliorer la procédure de candidature des étudiants et de trouver des stagiaires pour les sociétés</a:t>
            </a:r>
            <a:r>
              <a:rPr lang="fr-FR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342900" indent="-342900" algn="just">
              <a:buClr>
                <a:srgbClr val="002060"/>
              </a:buClr>
              <a:buSzPts val="1900"/>
              <a:buFont typeface="Arial"/>
              <a:buChar char="•"/>
            </a:pPr>
            <a:endParaRPr lang="fr-FR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just">
              <a:buClr>
                <a:srgbClr val="002060"/>
              </a:buClr>
              <a:buSzPts val="1900"/>
              <a:buFont typeface="Arial"/>
              <a:buChar char="•"/>
            </a:pPr>
            <a:r>
              <a:rPr lang="fr-TN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Combiner entre le processus de création CV, recherche de stage et </a:t>
            </a:r>
            <a:r>
              <a:rPr lang="fr-FR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demandes de </a:t>
            </a:r>
            <a:r>
              <a:rPr lang="fr-TN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candidature </a:t>
            </a:r>
            <a:r>
              <a:rPr lang="fr-FR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 qui </a:t>
            </a:r>
            <a:r>
              <a:rPr lang="fr-TN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centralise le processus de candidature et de recrutement dans une même plateforme</a:t>
            </a:r>
            <a:r>
              <a:rPr lang="fr-FR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342900" indent="-342900" algn="just">
              <a:buClr>
                <a:srgbClr val="002060"/>
              </a:buClr>
              <a:buSzPts val="1900"/>
              <a:buFont typeface="Arial"/>
              <a:buChar char="•"/>
            </a:pPr>
            <a:endParaRPr lang="fr-FR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just">
              <a:buClr>
                <a:srgbClr val="002060"/>
              </a:buClr>
              <a:buSzPts val="1900"/>
              <a:buFont typeface="Arial"/>
              <a:buChar char="•"/>
            </a:pPr>
            <a:r>
              <a:rPr lang="fr-TN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Améliorer la rapidité, la fiabilité et la facilité de traitements des </a:t>
            </a:r>
            <a:r>
              <a:rPr lang="fr-TN" sz="16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CVs</a:t>
            </a:r>
            <a:r>
              <a:rPr lang="fr-TN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fr-FR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just">
              <a:buClr>
                <a:srgbClr val="002060"/>
              </a:buClr>
              <a:buSzPts val="1900"/>
              <a:buFont typeface="Arial"/>
              <a:buChar char="•"/>
            </a:pPr>
            <a:endParaRPr lang="fr-FR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lvl="0" indent="-342900" algn="just">
              <a:buClr>
                <a:srgbClr val="002060"/>
              </a:buClr>
              <a:buSzPts val="1900"/>
              <a:buFont typeface="Arial"/>
              <a:buChar char="•"/>
            </a:pPr>
            <a:r>
              <a:rPr lang="fr-TN" sz="1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Optimiser la tonne d’heures-personnes pour que le recruteur puisse mieux répondre aux profils souhaités.</a:t>
            </a:r>
            <a:endParaRPr lang="fr-FR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lvl="0" indent="-342900" algn="just">
              <a:buClr>
                <a:srgbClr val="002060"/>
              </a:buClr>
              <a:buSzPts val="1900"/>
              <a:buFont typeface="Arial"/>
              <a:buChar char="•"/>
            </a:pPr>
            <a:endParaRPr lang="fr-FR" sz="1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Google Shape;246;p19">
            <a:extLst>
              <a:ext uri="{FF2B5EF4-FFF2-40B4-BE49-F238E27FC236}">
                <a16:creationId xmlns:a16="http://schemas.microsoft.com/office/drawing/2014/main" id="{FF21FAFF-FD77-2D62-27FF-6F3F7FBEEDDB}"/>
              </a:ext>
            </a:extLst>
          </p:cNvPr>
          <p:cNvSpPr txBox="1"/>
          <p:nvPr/>
        </p:nvSpPr>
        <p:spPr>
          <a:xfrm>
            <a:off x="8616951" y="4762891"/>
            <a:ext cx="5270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dirty="0"/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8FA6188E-A4CF-4E3C-1588-B0BA6D34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57" y="1246408"/>
            <a:ext cx="1713962" cy="3516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5" name="Google Shape;3949;p71">
            <a:extLst>
              <a:ext uri="{FF2B5EF4-FFF2-40B4-BE49-F238E27FC236}">
                <a16:creationId xmlns:a16="http://schemas.microsoft.com/office/drawing/2014/main" id="{2BD09492-EC8B-FA35-475B-F053B9A400C1}"/>
              </a:ext>
            </a:extLst>
          </p:cNvPr>
          <p:cNvGrpSpPr/>
          <p:nvPr/>
        </p:nvGrpSpPr>
        <p:grpSpPr>
          <a:xfrm>
            <a:off x="1100179" y="1177228"/>
            <a:ext cx="1971999" cy="3712756"/>
            <a:chOff x="2512225" y="459925"/>
            <a:chExt cx="2684975" cy="4831525"/>
          </a:xfrm>
        </p:grpSpPr>
        <p:sp>
          <p:nvSpPr>
            <p:cNvPr id="56" name="Google Shape;3950;p71">
              <a:extLst>
                <a:ext uri="{FF2B5EF4-FFF2-40B4-BE49-F238E27FC236}">
                  <a16:creationId xmlns:a16="http://schemas.microsoft.com/office/drawing/2014/main" id="{AEC7996F-B1A5-5A66-09D4-123DECA63519}"/>
                </a:ext>
              </a:extLst>
            </p:cNvPr>
            <p:cNvSpPr/>
            <p:nvPr/>
          </p:nvSpPr>
          <p:spPr>
            <a:xfrm>
              <a:off x="2512225" y="459925"/>
              <a:ext cx="2684975" cy="4831525"/>
            </a:xfrm>
            <a:custGeom>
              <a:avLst/>
              <a:gdLst/>
              <a:ahLst/>
              <a:cxnLst/>
              <a:rect l="l" t="t" r="r" b="b"/>
              <a:pathLst>
                <a:path w="107399" h="193261" extrusionOk="0">
                  <a:moveTo>
                    <a:pt x="91085" y="7179"/>
                  </a:moveTo>
                  <a:cubicBezTo>
                    <a:pt x="96141" y="7179"/>
                    <a:pt x="100243" y="11282"/>
                    <a:pt x="100243" y="16314"/>
                  </a:cubicBezTo>
                  <a:lnTo>
                    <a:pt x="100243" y="176995"/>
                  </a:lnTo>
                  <a:cubicBezTo>
                    <a:pt x="100243" y="182027"/>
                    <a:pt x="96117" y="186129"/>
                    <a:pt x="91085" y="186129"/>
                  </a:cubicBezTo>
                  <a:lnTo>
                    <a:pt x="16314" y="186129"/>
                  </a:lnTo>
                  <a:cubicBezTo>
                    <a:pt x="11281" y="186129"/>
                    <a:pt x="7179" y="182027"/>
                    <a:pt x="7179" y="176995"/>
                  </a:cubicBezTo>
                  <a:lnTo>
                    <a:pt x="7179" y="16314"/>
                  </a:lnTo>
                  <a:cubicBezTo>
                    <a:pt x="7179" y="11282"/>
                    <a:pt x="11281" y="7179"/>
                    <a:pt x="16314" y="7179"/>
                  </a:cubicBezTo>
                  <a:close/>
                  <a:moveTo>
                    <a:pt x="16314" y="0"/>
                  </a:moveTo>
                  <a:cubicBezTo>
                    <a:pt x="7322" y="0"/>
                    <a:pt x="0" y="7322"/>
                    <a:pt x="0" y="16314"/>
                  </a:cubicBezTo>
                  <a:lnTo>
                    <a:pt x="0" y="176947"/>
                  </a:lnTo>
                  <a:cubicBezTo>
                    <a:pt x="0" y="185962"/>
                    <a:pt x="7322" y="193261"/>
                    <a:pt x="16314" y="193261"/>
                  </a:cubicBezTo>
                  <a:lnTo>
                    <a:pt x="91061" y="193261"/>
                  </a:lnTo>
                  <a:cubicBezTo>
                    <a:pt x="100076" y="193261"/>
                    <a:pt x="107374" y="185962"/>
                    <a:pt x="107398" y="176995"/>
                  </a:cubicBezTo>
                  <a:lnTo>
                    <a:pt x="107398" y="16314"/>
                  </a:lnTo>
                  <a:cubicBezTo>
                    <a:pt x="107398" y="7322"/>
                    <a:pt x="100100" y="0"/>
                    <a:pt x="91085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951;p71">
              <a:extLst>
                <a:ext uri="{FF2B5EF4-FFF2-40B4-BE49-F238E27FC236}">
                  <a16:creationId xmlns:a16="http://schemas.microsoft.com/office/drawing/2014/main" id="{177D2382-BE8A-B1DD-1B10-3C8CE2F99C0B}"/>
                </a:ext>
              </a:extLst>
            </p:cNvPr>
            <p:cNvSpPr/>
            <p:nvPr/>
          </p:nvSpPr>
          <p:spPr>
            <a:xfrm>
              <a:off x="3228325" y="549950"/>
              <a:ext cx="1252775" cy="298175"/>
            </a:xfrm>
            <a:custGeom>
              <a:avLst/>
              <a:gdLst/>
              <a:ahLst/>
              <a:cxnLst/>
              <a:rect l="l" t="t" r="r" b="b"/>
              <a:pathLst>
                <a:path w="50111" h="11927" extrusionOk="0">
                  <a:moveTo>
                    <a:pt x="0" y="1"/>
                  </a:moveTo>
                  <a:lnTo>
                    <a:pt x="0" y="5677"/>
                  </a:lnTo>
                  <a:cubicBezTo>
                    <a:pt x="0" y="9136"/>
                    <a:pt x="2791" y="11926"/>
                    <a:pt x="6225" y="11926"/>
                  </a:cubicBezTo>
                  <a:lnTo>
                    <a:pt x="43885" y="11926"/>
                  </a:lnTo>
                  <a:cubicBezTo>
                    <a:pt x="47343" y="11926"/>
                    <a:pt x="50110" y="9136"/>
                    <a:pt x="50110" y="5725"/>
                  </a:cubicBezTo>
                  <a:lnTo>
                    <a:pt x="50110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754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IT Services by Slidesgo">
  <a:themeElements>
    <a:clrScheme name="Simple Light">
      <a:dk1>
        <a:srgbClr val="343434"/>
      </a:dk1>
      <a:lt1>
        <a:srgbClr val="FFFFFF"/>
      </a:lt1>
      <a:dk2>
        <a:srgbClr val="343434"/>
      </a:dk2>
      <a:lt2>
        <a:srgbClr val="F0F7ED"/>
      </a:lt2>
      <a:accent1>
        <a:srgbClr val="00899D"/>
      </a:accent1>
      <a:accent2>
        <a:srgbClr val="FF7210"/>
      </a:accent2>
      <a:accent3>
        <a:srgbClr val="343434"/>
      </a:accent3>
      <a:accent4>
        <a:srgbClr val="CECECE"/>
      </a:accent4>
      <a:accent5>
        <a:srgbClr val="00BBC1"/>
      </a:accent5>
      <a:accent6>
        <a:srgbClr val="D5DEE4"/>
      </a:accent6>
      <a:hlink>
        <a:srgbClr val="F0F7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</TotalTime>
  <Words>599</Words>
  <Application>Microsoft Office PowerPoint</Application>
  <PresentationFormat>Affichage à l'écran (16:9)</PresentationFormat>
  <Paragraphs>144</Paragraphs>
  <Slides>32</Slides>
  <Notes>5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Muli</vt:lpstr>
      <vt:lpstr>Lato</vt:lpstr>
      <vt:lpstr>Roboto</vt:lpstr>
      <vt:lpstr>Fira Sans Extra Condensed Medium</vt:lpstr>
      <vt:lpstr>Montserrat ExtraBold</vt:lpstr>
      <vt:lpstr>Calibri</vt:lpstr>
      <vt:lpstr>Wingdings</vt:lpstr>
      <vt:lpstr>Arial</vt:lpstr>
      <vt:lpstr>IT Services by Slidesgo</vt:lpstr>
      <vt:lpstr>Conception et développement d’une application mobile d’affectation de stage</vt:lpstr>
      <vt:lpstr>Plan de Présentation </vt:lpstr>
      <vt:lpstr>Présentation PowerPoint</vt:lpstr>
      <vt:lpstr>Contexte du Projet</vt:lpstr>
      <vt:lpstr>Organisme d’Accueil</vt:lpstr>
      <vt:lpstr>Problématique </vt:lpstr>
      <vt:lpstr>Problématique </vt:lpstr>
      <vt:lpstr>Problèmes Majeurs</vt:lpstr>
      <vt:lpstr>Solution Proposée</vt:lpstr>
      <vt:lpstr>Présentation PowerPoint</vt:lpstr>
      <vt:lpstr>Environnement Logiciel</vt:lpstr>
      <vt:lpstr>Architecture Logique</vt:lpstr>
      <vt:lpstr>Choix Méthodologique</vt:lpstr>
      <vt:lpstr>Présentation PowerPoint</vt:lpstr>
      <vt:lpstr>Diagramme de Cas d’Utilisation Global</vt:lpstr>
      <vt:lpstr>Présentation PowerPoint</vt:lpstr>
      <vt:lpstr>Diagramme de Classe</vt:lpstr>
      <vt:lpstr>Présentation PowerPoint</vt:lpstr>
      <vt:lpstr>Diagrammes de séquences</vt:lpstr>
      <vt:lpstr>Présentation PowerPoint</vt:lpstr>
      <vt:lpstr>Présentation PowerPoint</vt:lpstr>
      <vt:lpstr>Présentation PowerPoint</vt:lpstr>
      <vt:lpstr>Présentation PowerPoint</vt:lpstr>
      <vt:lpstr>Réalisation</vt:lpstr>
      <vt:lpstr>Réalisation des interfaces de l’étudiant</vt:lpstr>
      <vt:lpstr>Réalisation des interfaces du société</vt:lpstr>
      <vt:lpstr>Réalisation de l’interface gérer utilisateur</vt:lpstr>
      <vt:lpstr>Réalisation de l’interface contrôler les demandes de candidature</vt:lpstr>
      <vt:lpstr>Présentation PowerPoint</vt:lpstr>
      <vt:lpstr>Conclusion</vt:lpstr>
      <vt:lpstr>Perspectives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Services</dc:title>
  <dc:creator>mohamed yassine kassem</dc:creator>
  <cp:lastModifiedBy>salma heni</cp:lastModifiedBy>
  <cp:revision>69</cp:revision>
  <dcterms:modified xsi:type="dcterms:W3CDTF">2022-05-27T19:08:37Z</dcterms:modified>
</cp:coreProperties>
</file>